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07D3DE-C3C1-404A-86BA-478529234313}" type="datetimeFigureOut">
              <a:rPr lang="ru-RU" smtClean="0"/>
              <a:t>28.02.2011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13E70-6AE9-4856-8B71-37F3BB6A62F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/>
          <a:lstStyle/>
          <a:p>
            <a:pPr algn="ctr"/>
            <a:r>
              <a:rPr lang="ru-RU" dirty="0" smtClean="0"/>
              <a:t>Тема выступления: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1471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Реализация технологии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деятельностного подхода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уроках русского языка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начальной школе.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Цель школы-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ормирование функционально грамотной личности (это личность, которая способна использовать все постоянно приобретаемые в течение жизни знания, умения и навыки для решения максимально широкого круга жизненных задач в различных сферах деятельности).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Для достижения этой цели используется технология деятельностного подхода.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Основная идея деятельностного подхода- новые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знания не даются в готовом виде, дети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«открывают» их сами в процессе самостоятельной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исследовательской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урока в технологии деятельностного подхода: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Орг.момент </a:t>
            </a:r>
            <a:r>
              <a:rPr lang="ru-RU" sz="2000" dirty="0" smtClean="0"/>
              <a:t>(включение детей в деятельность, выделение содержательной области).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Постановка учебной задачи </a:t>
            </a:r>
            <a:r>
              <a:rPr lang="ru-RU" sz="2000" dirty="0" smtClean="0"/>
              <a:t>(актуализация ЗУН и мыслительных операций, создание проблемной ситуации, выявление и фиксирование в громкой речи).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«Открытие» детьми нового </a:t>
            </a:r>
            <a:r>
              <a:rPr lang="ru-RU" sz="2000" dirty="0" smtClean="0"/>
              <a:t>(организация самостоятельной исследовательской деятельности, выведение алгоритма).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Первичное закрепление </a:t>
            </a:r>
            <a:r>
              <a:rPr lang="ru-RU" sz="2000" dirty="0" smtClean="0"/>
              <a:t>(выполнение заданий с проговариванием в громкой речи).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Самоанализ и самоконтроль.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Итог </a:t>
            </a:r>
            <a:r>
              <a:rPr lang="ru-RU" dirty="0" err="1" smtClean="0"/>
              <a:t>урока.Рефлексия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Деятельностный подход к обучению 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  <a:r>
              <a:rPr lang="ru-RU" sz="2400" dirty="0" smtClean="0">
                <a:solidFill>
                  <a:srgbClr val="0070C0"/>
                </a:solidFill>
              </a:rPr>
              <a:t>аличие у детей познавательного мотива и конкретной учебной цели;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в</a:t>
            </a:r>
            <a:r>
              <a:rPr lang="ru-RU" sz="2400" dirty="0" smtClean="0">
                <a:solidFill>
                  <a:srgbClr val="0070C0"/>
                </a:solidFill>
              </a:rPr>
              <a:t>ыполнение учениками определённых действий для приобретения недостающих знаний;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в</a:t>
            </a:r>
            <a:r>
              <a:rPr lang="ru-RU" sz="2400" dirty="0" smtClean="0">
                <a:solidFill>
                  <a:srgbClr val="0070C0"/>
                </a:solidFill>
              </a:rPr>
              <a:t>ыявление и освоение учащимися способа действия, позволяющего осознанно применять приобретённые знания;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ф</a:t>
            </a:r>
            <a:r>
              <a:rPr lang="ru-RU" sz="2400" dirty="0" smtClean="0">
                <a:solidFill>
                  <a:srgbClr val="0070C0"/>
                </a:solidFill>
              </a:rPr>
              <a:t>ормирование у школьников умения контролировать свои действия- как после их завершения, так и по ходу;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в</a:t>
            </a:r>
            <a:r>
              <a:rPr lang="ru-RU" sz="2400" dirty="0" smtClean="0">
                <a:solidFill>
                  <a:srgbClr val="0070C0"/>
                </a:solidFill>
              </a:rPr>
              <a:t>ключение содержания обучения в контекст решения значимых жизненных задач.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223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Тема выступления:</vt:lpstr>
      <vt:lpstr>Цель школы-</vt:lpstr>
      <vt:lpstr>Для достижения этой цели используется технология деятельностного подхода.</vt:lpstr>
      <vt:lpstr>Структура урока в технологии деятельностного подхода:</vt:lpstr>
      <vt:lpstr>Деятельностный подход к обучению предполагает: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</dc:title>
  <dc:creator>IC-com</dc:creator>
  <cp:lastModifiedBy>IC-com</cp:lastModifiedBy>
  <cp:revision>3</cp:revision>
  <dcterms:created xsi:type="dcterms:W3CDTF">2011-02-28T15:51:27Z</dcterms:created>
  <dcterms:modified xsi:type="dcterms:W3CDTF">2011-02-28T16:18:54Z</dcterms:modified>
</cp:coreProperties>
</file>