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3882-C188-4F88-95AF-A293F83818A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A7CF2-53CB-41E6-A220-27742717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3882-C188-4F88-95AF-A293F83818A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A7CF2-53CB-41E6-A220-27742717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3882-C188-4F88-95AF-A293F83818A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A7CF2-53CB-41E6-A220-27742717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3882-C188-4F88-95AF-A293F83818A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A7CF2-53CB-41E6-A220-27742717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3882-C188-4F88-95AF-A293F83818A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A7CF2-53CB-41E6-A220-27742717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3882-C188-4F88-95AF-A293F83818A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A7CF2-53CB-41E6-A220-27742717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3882-C188-4F88-95AF-A293F83818A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A7CF2-53CB-41E6-A220-27742717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3882-C188-4F88-95AF-A293F83818A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A7CF2-53CB-41E6-A220-27742717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3882-C188-4F88-95AF-A293F83818A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A7CF2-53CB-41E6-A220-27742717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3882-C188-4F88-95AF-A293F83818A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A7CF2-53CB-41E6-A220-27742717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3882-C188-4F88-95AF-A293F83818A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A7CF2-53CB-41E6-A220-2774271782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0C3882-C188-4F88-95AF-A293F83818AE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A7CF2-53CB-41E6-A220-27742717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cddp.ru/_images/konvert_animatsiya_2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kpet.ru/gallery/pic/knk/k1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Загадка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6772300" cy="3638560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chemeClr val="tx1"/>
                </a:solidFill>
              </a:rPr>
              <a:t>Я – мальчишка деревянный</a:t>
            </a:r>
            <a:br>
              <a:rPr lang="ru-RU" sz="11200" b="1" dirty="0" smtClean="0">
                <a:solidFill>
                  <a:schemeClr val="tx1"/>
                </a:solidFill>
              </a:rPr>
            </a:br>
            <a:r>
              <a:rPr lang="ru-RU" sz="11200" b="1" dirty="0" smtClean="0">
                <a:solidFill>
                  <a:schemeClr val="tx1"/>
                </a:solidFill>
              </a:rPr>
              <a:t>В полосатом колпачке.</a:t>
            </a:r>
            <a:br>
              <a:rPr lang="ru-RU" sz="11200" b="1" dirty="0" smtClean="0">
                <a:solidFill>
                  <a:schemeClr val="tx1"/>
                </a:solidFill>
              </a:rPr>
            </a:br>
            <a:r>
              <a:rPr lang="ru-RU" sz="11200" b="1" dirty="0" smtClean="0">
                <a:solidFill>
                  <a:schemeClr val="tx1"/>
                </a:solidFill>
              </a:rPr>
              <a:t>Создан я на радость людям,</a:t>
            </a:r>
            <a:br>
              <a:rPr lang="ru-RU" sz="11200" b="1" dirty="0" smtClean="0">
                <a:solidFill>
                  <a:schemeClr val="tx1"/>
                </a:solidFill>
              </a:rPr>
            </a:br>
            <a:r>
              <a:rPr lang="ru-RU" sz="11200" b="1" dirty="0" smtClean="0">
                <a:solidFill>
                  <a:schemeClr val="tx1"/>
                </a:solidFill>
              </a:rPr>
              <a:t>Счастья ключ в моей руке.</a:t>
            </a:r>
            <a:br>
              <a:rPr lang="ru-RU" sz="11200" b="1" dirty="0" smtClean="0">
                <a:solidFill>
                  <a:schemeClr val="tx1"/>
                </a:solidFill>
              </a:rPr>
            </a:br>
            <a:r>
              <a:rPr lang="ru-RU" sz="11200" b="1" dirty="0" smtClean="0">
                <a:solidFill>
                  <a:schemeClr val="tx1"/>
                </a:solidFill>
              </a:rPr>
              <a:t>Черепаха подарила</a:t>
            </a:r>
            <a:br>
              <a:rPr lang="ru-RU" sz="11200" b="1" dirty="0" smtClean="0">
                <a:solidFill>
                  <a:schemeClr val="tx1"/>
                </a:solidFill>
              </a:rPr>
            </a:br>
            <a:r>
              <a:rPr lang="ru-RU" sz="11200" b="1" dirty="0" smtClean="0">
                <a:solidFill>
                  <a:schemeClr val="tx1"/>
                </a:solidFill>
              </a:rPr>
              <a:t>Этот ключ волшебный мне.</a:t>
            </a:r>
            <a:br>
              <a:rPr lang="ru-RU" sz="11200" b="1" dirty="0" smtClean="0">
                <a:solidFill>
                  <a:schemeClr val="tx1"/>
                </a:solidFill>
              </a:rPr>
            </a:br>
            <a:r>
              <a:rPr lang="ru-RU" sz="11200" b="1" dirty="0" smtClean="0">
                <a:solidFill>
                  <a:schemeClr val="tx1"/>
                </a:solidFill>
              </a:rPr>
              <a:t>И тогда я очутился</a:t>
            </a:r>
            <a:br>
              <a:rPr lang="ru-RU" sz="11200" b="1" dirty="0" smtClean="0">
                <a:solidFill>
                  <a:schemeClr val="tx1"/>
                </a:solidFill>
              </a:rPr>
            </a:br>
            <a:r>
              <a:rPr lang="ru-RU" sz="11200" b="1" dirty="0" smtClean="0">
                <a:solidFill>
                  <a:schemeClr val="tx1"/>
                </a:solidFill>
              </a:rPr>
              <a:t>В доброй сказочной стране.  </a:t>
            </a:r>
          </a:p>
          <a:p>
            <a:endParaRPr lang="ru-RU" sz="112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Буратино</a:t>
            </a:r>
            <a:endParaRPr lang="ru-RU" dirty="0"/>
          </a:p>
        </p:txBody>
      </p:sp>
      <p:pic>
        <p:nvPicPr>
          <p:cNvPr id="4" name="Содержимое 3" descr="buratino-kartin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6 из 126727">
            <a:hlinkClick r:id="rId2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57166"/>
            <a:ext cx="5929354" cy="577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54 из 7895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00042"/>
            <a:ext cx="500066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6000" dirty="0" smtClean="0"/>
              <a:t>Здравствуйте, дети! Папа Карло купил мне красивую Азбуку. </a:t>
            </a:r>
            <a:r>
              <a:rPr lang="ru-RU" sz="6000" smtClean="0"/>
              <a:t>Теперь я могу научиться читать и писать.</a:t>
            </a:r>
            <a:endParaRPr lang="ru-RU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 В ЛЕСУ</a:t>
            </a:r>
            <a:endParaRPr lang="ru-RU" dirty="0"/>
          </a:p>
        </p:txBody>
      </p:sp>
      <p:pic>
        <p:nvPicPr>
          <p:cNvPr id="4" name="Picture 8" descr="3417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</TotalTime>
  <Words>28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Загадка </vt:lpstr>
      <vt:lpstr>Буратино</vt:lpstr>
      <vt:lpstr>Слайд 3</vt:lpstr>
      <vt:lpstr>Слайд 4</vt:lpstr>
      <vt:lpstr>Слайд 5</vt:lpstr>
      <vt:lpstr>ОСЕНЬ В ЛЕСУ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 </dc:title>
  <dc:creator>дима</dc:creator>
  <cp:lastModifiedBy>дима</cp:lastModifiedBy>
  <cp:revision>5</cp:revision>
  <dcterms:created xsi:type="dcterms:W3CDTF">2014-08-12T04:13:45Z</dcterms:created>
  <dcterms:modified xsi:type="dcterms:W3CDTF">2014-08-23T13:09:16Z</dcterms:modified>
</cp:coreProperties>
</file>