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59" r:id="rId4"/>
    <p:sldId id="260" r:id="rId5"/>
    <p:sldId id="257" r:id="rId6"/>
    <p:sldId id="256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5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1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28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098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027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463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44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46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9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13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1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4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04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36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2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07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Презентация урока русского языка в 4 классе по теме: падежные окончания имен существительных 3-го склонения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Выполнила учитель начальных классов: </a:t>
            </a:r>
            <a:r>
              <a:rPr lang="ru-RU" sz="2800" dirty="0" err="1" smtClean="0">
                <a:solidFill>
                  <a:schemeClr val="accent5">
                    <a:lumMod val="75000"/>
                  </a:schemeClr>
                </a:solidFill>
              </a:rPr>
              <a:t>Мишанова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Екатерина Вячеславовна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967335"/>
            <a:ext cx="74168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ЗАПОМНИТЕ</a:t>
            </a:r>
            <a:r>
              <a:rPr lang="ru-RU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окончания </a:t>
            </a:r>
            <a:r>
              <a:rPr lang="ru-RU" sz="4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–Е </a:t>
            </a:r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имен существительных 3-го склонения вообще 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НЕТ</a:t>
            </a:r>
            <a:endParaRPr lang="ru-RU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2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err="1" smtClean="0">
                <a:solidFill>
                  <a:schemeClr val="accent6">
                    <a:lumMod val="75000"/>
                  </a:schemeClr>
                </a:solidFill>
              </a:rPr>
              <a:t>Физминутка</a:t>
            </a:r>
            <a:endParaRPr lang="ru-RU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04864"/>
            <a:ext cx="4608512" cy="4248472"/>
          </a:xfrm>
        </p:spPr>
      </p:pic>
    </p:spTree>
    <p:extLst>
      <p:ext uri="{BB962C8B-B14F-4D97-AF65-F5344CB8AC3E}">
        <p14:creationId xmlns:p14="http://schemas.microsoft.com/office/powerpoint/2010/main" val="4435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Работа в учебнике</a:t>
            </a:r>
            <a:br>
              <a:rPr lang="ru-RU" dirty="0" smtClean="0">
                <a:solidFill>
                  <a:schemeClr val="accent6"/>
                </a:solidFill>
              </a:rPr>
            </a:br>
            <a:r>
              <a:rPr lang="ru-RU" dirty="0" smtClean="0">
                <a:solidFill>
                  <a:schemeClr val="accent6"/>
                </a:solidFill>
              </a:rPr>
              <a:t>стр.34 упражнение 56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36912"/>
            <a:ext cx="4176464" cy="3456384"/>
          </a:xfrm>
        </p:spPr>
      </p:pic>
    </p:spTree>
    <p:extLst>
      <p:ext uri="{BB962C8B-B14F-4D97-AF65-F5344CB8AC3E}">
        <p14:creationId xmlns:p14="http://schemas.microsoft.com/office/powerpoint/2010/main" val="33896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Работа с карточками: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составьте словосочетания и укажите падеж над каждым существительным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Случай, из, жизнь; остановился, в, тень; крошки, на, скатерть; добавил, соль; ехал, по, степь; шёл по площадь.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4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Итог </a:t>
            </a:r>
            <a:r>
              <a:rPr lang="ru-RU" sz="72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урока:</a:t>
            </a:r>
            <a:r>
              <a:rPr lang="ru-RU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- какая тема нашего урока?</a:t>
            </a:r>
          </a:p>
          <a:p>
            <a:r>
              <a:rPr lang="ru-RU" sz="3200" dirty="0"/>
              <a:t>Какие окончания имеют имена существительные 3-го склонения в Р., Д. и П. </a:t>
            </a:r>
            <a:r>
              <a:rPr lang="ru-RU" sz="3200" dirty="0"/>
              <a:t>падежах</a:t>
            </a:r>
            <a:r>
              <a:rPr lang="ru-RU" sz="3200" dirty="0" smtClean="0"/>
              <a:t>?</a:t>
            </a:r>
          </a:p>
          <a:p>
            <a:r>
              <a:rPr lang="ru-RU" sz="3200" dirty="0"/>
              <a:t>Как определить склонение имени существительного?</a:t>
            </a:r>
          </a:p>
          <a:p>
            <a:r>
              <a:rPr lang="ru-RU" sz="3200" dirty="0" smtClean="0"/>
              <a:t>Что значит просклонять имя существительное?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52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Домашнее задание: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Стр. 36 правило, таблица падежных окончаний,упр.55, 57</a:t>
            </a:r>
            <a:b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342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8401" y="2967335"/>
            <a:ext cx="7087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Словарная работа: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9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01567"/>
            <a:ext cx="4572000" cy="39626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Ф..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нарь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акв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..рель,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вт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..м..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биль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л..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донь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кабрь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,м..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рковь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..враль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,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пом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щь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40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836712"/>
            <a:ext cx="4572000" cy="37962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</a:t>
            </a:r>
            <a:r>
              <a:rPr lang="ru-RU" sz="3600" dirty="0" err="1" smtClean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нарь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акв</a:t>
            </a:r>
            <a:r>
              <a:rPr lang="ru-RU" sz="3600" dirty="0" err="1" smtClean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рель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авт</a:t>
            </a:r>
            <a:r>
              <a:rPr lang="ru-RU" sz="3600" dirty="0" err="1" smtClean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ru-RU" sz="3600" dirty="0" err="1" smtClean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биль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</a:t>
            </a:r>
            <a:r>
              <a:rPr lang="ru-RU" sz="3600" dirty="0" err="1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донь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ru-RU" sz="3600" dirty="0" err="1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кабрь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ru-RU" sz="3600" dirty="0" err="1" smtClean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рковь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</a:t>
            </a:r>
            <a:r>
              <a:rPr lang="ru-RU" sz="3600" dirty="0" err="1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враль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пом</a:t>
            </a:r>
            <a:r>
              <a:rPr lang="ru-RU" sz="3600" dirty="0" err="1" smtClean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Тетрадь, рожь, пень, печь.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5926" y="2967335"/>
            <a:ext cx="669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Какое слово лишнее?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84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967335"/>
            <a:ext cx="70567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Падежные окончания существительных 3 склонения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3" y="3212976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ель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печь</a:t>
            </a:r>
            <a:endParaRPr lang="ru-RU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012843"/>
            <a:ext cx="5598368" cy="4581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И.п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ель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,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печь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Р.п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ели  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печи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Д.п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ели , печи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В.п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ель . печь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Т.п. елью, печью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40"/>
              </a:spcAft>
            </a:pP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П.п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о ели , о печи</a:t>
            </a:r>
            <a:endParaRPr lang="ru-RU" sz="36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6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444444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Вывод</a:t>
            </a:r>
            <a:r>
              <a:rPr lang="ru-RU" sz="3600" dirty="0" smtClean="0">
                <a:solidFill>
                  <a:srgbClr val="444444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Имена </a:t>
            </a:r>
            <a:r>
              <a:rPr lang="ru-RU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существительные 3-го склонения в Р., Д., П. падежах в ед. числе имеют окончание – </a:t>
            </a:r>
            <a:r>
              <a:rPr lang="ru-RU" sz="6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endParaRPr lang="ru-RU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79</TotalTime>
  <Words>254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Georgia</vt:lpstr>
      <vt:lpstr>Times New Roman</vt:lpstr>
      <vt:lpstr>След самолета</vt:lpstr>
      <vt:lpstr>Презентация урока русского языка в 4 классе по теме: падежные окончания имен существительных 3-го склонения</vt:lpstr>
      <vt:lpstr>Презентация PowerPoint</vt:lpstr>
      <vt:lpstr>Презентация PowerPoint</vt:lpstr>
      <vt:lpstr>Презентация PowerPoint</vt:lpstr>
      <vt:lpstr>Тетрадь, рожь, пень, печь.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Физминутка</vt:lpstr>
      <vt:lpstr>Работа в учебнике стр.34 упражнение 56</vt:lpstr>
      <vt:lpstr>Работа с карточками: составьте словосочетания и укажите падеж над каждым существительным</vt:lpstr>
      <vt:lpstr>Итог урока: </vt:lpstr>
      <vt:lpstr>Домашнее задание: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екатерина мишанова</cp:lastModifiedBy>
  <cp:revision>9</cp:revision>
  <dcterms:created xsi:type="dcterms:W3CDTF">2015-01-21T13:33:44Z</dcterms:created>
  <dcterms:modified xsi:type="dcterms:W3CDTF">2015-01-21T15:08:25Z</dcterms:modified>
</cp:coreProperties>
</file>