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568952" cy="6264696"/>
          </a:xfrm>
          <a:prstGeom prst="round2Diag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69269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Monotype Corsiva" pitchFamily="66" charset="0"/>
              </a:rPr>
              <a:t>Коробка для книг</a:t>
            </a:r>
            <a:endParaRPr lang="ru-RU" sz="8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92494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latin typeface="Monotype Corsiva" pitchFamily="66" charset="0"/>
              </a:rPr>
              <a:t>Работу выполнила</a:t>
            </a:r>
          </a:p>
          <a:p>
            <a:pPr algn="r"/>
            <a:r>
              <a:rPr lang="ru-RU" sz="3200" dirty="0">
                <a:latin typeface="Monotype Corsiva" pitchFamily="66" charset="0"/>
              </a:rPr>
              <a:t>ученица </a:t>
            </a:r>
            <a:r>
              <a:rPr lang="ru-RU" sz="3200" dirty="0" smtClean="0">
                <a:latin typeface="Monotype Corsiva" pitchFamily="66" charset="0"/>
              </a:rPr>
              <a:t>2 </a:t>
            </a:r>
            <a:r>
              <a:rPr lang="ru-RU" sz="3200" dirty="0">
                <a:latin typeface="Monotype Corsiva" pitchFamily="66" charset="0"/>
              </a:rPr>
              <a:t>класса</a:t>
            </a:r>
          </a:p>
          <a:p>
            <a:pPr algn="r"/>
            <a:r>
              <a:rPr lang="ru-RU" sz="3200" dirty="0">
                <a:latin typeface="Monotype Corsiva" pitchFamily="66" charset="0"/>
              </a:rPr>
              <a:t>МБОУ «</a:t>
            </a:r>
            <a:r>
              <a:rPr lang="ru-RU" sz="3200" dirty="0" err="1">
                <a:latin typeface="Monotype Corsiva" pitchFamily="66" charset="0"/>
              </a:rPr>
              <a:t>Трёхозёрская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сош</a:t>
            </a:r>
            <a:r>
              <a:rPr lang="ru-RU" sz="3200" dirty="0">
                <a:latin typeface="Monotype Corsiva" pitchFamily="66" charset="0"/>
              </a:rPr>
              <a:t>»</a:t>
            </a:r>
          </a:p>
          <a:p>
            <a:pPr algn="r"/>
            <a:r>
              <a:rPr lang="ru-RU" sz="3200" dirty="0">
                <a:latin typeface="Monotype Corsiva" pitchFamily="66" charset="0"/>
              </a:rPr>
              <a:t>Спасского района РТ</a:t>
            </a:r>
          </a:p>
          <a:p>
            <a:pPr algn="r"/>
            <a:r>
              <a:rPr lang="ru-RU" sz="3200" b="1" dirty="0" smtClean="0">
                <a:latin typeface="Monotype Corsiva" pitchFamily="66" charset="0"/>
              </a:rPr>
              <a:t>Сидорова  Мария</a:t>
            </a:r>
            <a:endParaRPr lang="ru-RU" sz="3200" b="1" dirty="0">
              <a:latin typeface="Monotype Corsiva" pitchFamily="66" charset="0"/>
            </a:endParaRPr>
          </a:p>
          <a:p>
            <a:pPr algn="ctr"/>
            <a:r>
              <a:rPr lang="ru-RU" sz="3200" smtClean="0">
                <a:latin typeface="Monotype Corsiva" pitchFamily="66" charset="0"/>
              </a:rPr>
              <a:t>Март</a:t>
            </a:r>
            <a:r>
              <a:rPr lang="ru-RU" sz="3200" dirty="0" smtClean="0">
                <a:latin typeface="Monotype Corsiva" pitchFamily="66" charset="0"/>
              </a:rPr>
              <a:t>, 2013 г.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2606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Районный конкурс «Вторая жизнь пластиковой бутылки»</a:t>
            </a:r>
            <a:endParaRPr lang="ru-RU" b="1" dirty="0"/>
          </a:p>
        </p:txBody>
      </p:sp>
      <p:pic>
        <p:nvPicPr>
          <p:cNvPr id="1026" name="Picture 2" descr="C:\Users\Евгения\Documents\фото день учит\SDC15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2" t="4483" r="16309" b="53234"/>
          <a:stretch/>
        </p:blipFill>
        <p:spPr bwMode="auto">
          <a:xfrm>
            <a:off x="683568" y="2016135"/>
            <a:ext cx="31683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5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8640"/>
            <a:ext cx="8496944" cy="6336704"/>
          </a:xfrm>
          <a:prstGeom prst="round2Diag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476672"/>
            <a:ext cx="7704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  Вырезаем из больших пластиковых бутылок  прямоугольники:</a:t>
            </a:r>
          </a:p>
          <a:p>
            <a:pPr marL="342900" indent="-342900">
              <a:buAutoNum type="arabicPlain" startAt="3"/>
            </a:pPr>
            <a:r>
              <a:rPr lang="ru-RU" sz="2400" dirty="0" smtClean="0"/>
              <a:t>штуки   размером   25*40 см</a:t>
            </a:r>
          </a:p>
          <a:p>
            <a:pPr marL="342900" indent="-342900">
              <a:buAutoNum type="arabicPlain" startAt="2"/>
            </a:pPr>
            <a:r>
              <a:rPr lang="ru-RU" sz="2400" dirty="0" smtClean="0"/>
              <a:t>штуки   размером  25*25 см</a:t>
            </a:r>
          </a:p>
          <a:p>
            <a:endParaRPr lang="ru-RU" sz="2400" dirty="0"/>
          </a:p>
          <a:p>
            <a:r>
              <a:rPr lang="ru-RU" sz="2400" dirty="0" smtClean="0"/>
              <a:t>2) По периметру всех  прямоугольников на расстоянии 1см  дыроколом делаем отверстия .</a:t>
            </a:r>
          </a:p>
          <a:p>
            <a:endParaRPr lang="ru-RU" sz="2400" dirty="0"/>
          </a:p>
          <a:p>
            <a:r>
              <a:rPr lang="ru-RU" sz="2400" dirty="0" smtClean="0"/>
              <a:t>3) Обвязываем каждый</a:t>
            </a:r>
          </a:p>
          <a:p>
            <a:r>
              <a:rPr lang="ru-RU" sz="2400" dirty="0" smtClean="0"/>
              <a:t> прямоугольник  крючком</a:t>
            </a:r>
          </a:p>
          <a:p>
            <a:r>
              <a:rPr lang="ru-RU" sz="2400" dirty="0" smtClean="0"/>
              <a:t> столбиками с накидом</a:t>
            </a:r>
          </a:p>
          <a:p>
            <a:endParaRPr lang="ru-RU" sz="2400" dirty="0"/>
          </a:p>
          <a:p>
            <a:r>
              <a:rPr lang="ru-RU" sz="2400" dirty="0" smtClean="0"/>
              <a:t>4) Соединяем </a:t>
            </a:r>
          </a:p>
          <a:p>
            <a:r>
              <a:rPr lang="ru-RU" sz="2400" dirty="0" smtClean="0"/>
              <a:t>прямоугольники: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90543"/>
              </p:ext>
            </p:extLst>
          </p:nvPr>
        </p:nvGraphicFramePr>
        <p:xfrm>
          <a:off x="4283968" y="3104388"/>
          <a:ext cx="4248472" cy="2808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7938"/>
                <a:gridCol w="1660287"/>
                <a:gridCol w="1300247"/>
              </a:tblGrid>
              <a:tr h="9213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213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5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2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6336704"/>
          </a:xfrm>
          <a:prstGeom prst="round2Diag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Евгения\Desktop\P1040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695"/>
            <a:ext cx="43924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я\Desktop\P10402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/>
          <a:stretch/>
        </p:blipFill>
        <p:spPr bwMode="auto">
          <a:xfrm>
            <a:off x="3823855" y="2996952"/>
            <a:ext cx="471700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3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Евгения\Desktop\P10402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r="6862" b="15930"/>
          <a:stretch/>
        </p:blipFill>
        <p:spPr bwMode="auto">
          <a:xfrm>
            <a:off x="251520" y="678873"/>
            <a:ext cx="5659587" cy="4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1107" y="678872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1) Это изделие помогает мне поддерживать порядок на письменном столе.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2) Благодаря тому, что она прозрачная, я быстро могу найти нужный мне учебник, книгу.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3)  Книги   хранятся аккуратно.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01317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При изготовлении этой коробки было использовано  5 больших пластиковых бутылок,  </a:t>
            </a:r>
            <a:r>
              <a:rPr lang="ru-RU" b="1" dirty="0">
                <a:solidFill>
                  <a:srgbClr val="FFFF00"/>
                </a:solidFill>
              </a:rPr>
              <a:t>а значит мусора станет чуть-чуть меньше, ведь пластиковая бутылка разлагается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 природе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до 250 лет!!!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017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143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6</cp:revision>
  <dcterms:created xsi:type="dcterms:W3CDTF">2013-03-19T07:20:03Z</dcterms:created>
  <dcterms:modified xsi:type="dcterms:W3CDTF">2015-01-15T11:51:12Z</dcterms:modified>
</cp:coreProperties>
</file>