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AD68A5-B2F4-4DCD-8283-25CC39FFCBE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B28EA3-21EC-48DC-A9DA-A94750538C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365104"/>
            <a:ext cx="504056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Выполнила: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первой квалификационной категории </a:t>
            </a:r>
          </a:p>
          <a:p>
            <a:r>
              <a:rPr lang="ru-RU" dirty="0" err="1" smtClean="0"/>
              <a:t>Бульбова</a:t>
            </a:r>
            <a:r>
              <a:rPr lang="ru-RU" dirty="0" smtClean="0"/>
              <a:t> Татьяна Ивановна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136904" cy="2304256"/>
          </a:xfrm>
        </p:spPr>
        <p:txBody>
          <a:bodyPr>
            <a:normAutofit/>
          </a:bodyPr>
          <a:lstStyle/>
          <a:p>
            <a:r>
              <a:rPr lang="ru-RU" sz="4000" b="1" dirty="0"/>
              <a:t>Что </a:t>
            </a:r>
            <a:r>
              <a:rPr lang="ru-RU" sz="4000" b="1" dirty="0" smtClean="0"/>
              <a:t>выражает предложение</a:t>
            </a:r>
            <a:r>
              <a:rPr lang="ru-RU" sz="4000" b="1" dirty="0"/>
              <a:t>?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Знаки </a:t>
            </a:r>
            <a:r>
              <a:rPr lang="ru-RU" sz="4000" b="1" dirty="0"/>
              <a:t>препинания в конце предложения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0428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04864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Спасибо  всем!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86837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6512511" cy="1143000"/>
          </a:xfrm>
        </p:spPr>
        <p:txBody>
          <a:bodyPr/>
          <a:lstStyle/>
          <a:p>
            <a:r>
              <a:rPr lang="ru-RU" dirty="0" smtClean="0"/>
              <a:t>Девиз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87824" y="1628800"/>
            <a:ext cx="5184576" cy="3474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П</a:t>
            </a:r>
            <a:r>
              <a:rPr lang="ru-RU" sz="3200" dirty="0" smtClean="0"/>
              <a:t>розвенел уже звонок.</a:t>
            </a:r>
          </a:p>
          <a:p>
            <a:pPr marL="0" indent="0">
              <a:buNone/>
            </a:pPr>
            <a:r>
              <a:rPr lang="ru-RU" sz="3200" dirty="0" smtClean="0"/>
              <a:t>Начинается урок.</a:t>
            </a:r>
          </a:p>
          <a:p>
            <a:pPr marL="0" indent="0">
              <a:buNone/>
            </a:pPr>
            <a:r>
              <a:rPr lang="ru-RU" sz="3200" dirty="0" smtClean="0"/>
              <a:t>Наши ушки – на макушке,</a:t>
            </a:r>
          </a:p>
          <a:p>
            <a:pPr marL="0" indent="0">
              <a:buNone/>
            </a:pPr>
            <a:r>
              <a:rPr lang="ru-RU" sz="3200" dirty="0" smtClean="0"/>
              <a:t>Глазки широко открыты.</a:t>
            </a:r>
          </a:p>
          <a:p>
            <a:pPr marL="0" indent="0">
              <a:buNone/>
            </a:pPr>
            <a:r>
              <a:rPr lang="ru-RU" sz="3200" dirty="0" smtClean="0"/>
              <a:t>Слушаем, запоминаем,</a:t>
            </a:r>
          </a:p>
          <a:p>
            <a:pPr marL="0" indent="0">
              <a:buNone/>
            </a:pPr>
            <a:r>
              <a:rPr lang="ru-RU" sz="3200" dirty="0" smtClean="0"/>
              <a:t>Ни минуты не теряем.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39"/>
            <a:ext cx="2805113" cy="2857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07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24744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effectLst/>
                <a:latin typeface="Times New Roman"/>
                <a:ea typeface="Calibri"/>
              </a:rPr>
              <a:t>Звуки</a:t>
            </a:r>
            <a:endParaRPr lang="ru-RU" sz="32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060848"/>
            <a:ext cx="1300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effectLst/>
                <a:latin typeface="Times New Roman"/>
                <a:ea typeface="Calibri"/>
              </a:rPr>
              <a:t>Буквы</a:t>
            </a:r>
            <a:endParaRPr lang="ru-RU" sz="32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767280"/>
            <a:ext cx="1253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Слоги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46929" y="3673804"/>
            <a:ext cx="66345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Слова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-предметы (зима, февраль)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Слова-признаки 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(красивый, лучший)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Слова-действия (идет, пишет)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371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3834334"/>
            <a:ext cx="28280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11 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февраль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64704"/>
            <a:ext cx="3006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/>
                <a:ea typeface="Calibri"/>
              </a:rPr>
              <a:t>у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лица (</a:t>
            </a:r>
            <a:r>
              <a:rPr lang="ru-RU" sz="2000" dirty="0" smtClean="0">
                <a:effectLst/>
                <a:latin typeface="Times New Roman"/>
                <a:ea typeface="Calibri"/>
              </a:rPr>
              <a:t>1буква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) </a:t>
            </a:r>
          </a:p>
          <a:p>
            <a:r>
              <a:rPr lang="ru-RU" sz="3200" dirty="0" smtClean="0">
                <a:latin typeface="Times New Roman"/>
                <a:ea typeface="Calibri"/>
              </a:rPr>
              <a:t>и</a:t>
            </a:r>
            <a:r>
              <a:rPr lang="ru-RU" sz="3200" b="1" i="1" dirty="0" smtClean="0">
                <a:effectLst/>
                <a:latin typeface="Times New Roman"/>
                <a:ea typeface="Calibri"/>
              </a:rPr>
              <a:t>д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ёт</a:t>
            </a:r>
            <a:r>
              <a:rPr lang="ru-RU" sz="3200" b="1" i="1" dirty="0" smtClean="0">
                <a:effectLst/>
                <a:latin typeface="Times New Roman"/>
                <a:ea typeface="Calibri"/>
              </a:rPr>
              <a:t>(</a:t>
            </a:r>
            <a:r>
              <a:rPr lang="ru-RU" sz="2000" dirty="0" smtClean="0">
                <a:latin typeface="Times New Roman"/>
                <a:ea typeface="Calibri"/>
              </a:rPr>
              <a:t>2буква</a:t>
            </a:r>
            <a:r>
              <a:rPr lang="ru-RU" sz="3200" dirty="0">
                <a:latin typeface="Times New Roman"/>
                <a:ea typeface="Calibri"/>
              </a:rPr>
              <a:t>) </a:t>
            </a:r>
            <a:endParaRPr lang="ru-RU" sz="3200" dirty="0" smtClean="0">
              <a:latin typeface="Times New Roman"/>
              <a:ea typeface="Calibri"/>
            </a:endParaRPr>
          </a:p>
          <a:p>
            <a:r>
              <a:rPr lang="ru-RU" sz="3200" dirty="0">
                <a:latin typeface="Times New Roman"/>
                <a:ea typeface="Calibri"/>
              </a:rPr>
              <a:t>ф</a:t>
            </a:r>
            <a:r>
              <a:rPr lang="ru-RU" sz="3200" dirty="0" smtClean="0">
                <a:latin typeface="Times New Roman"/>
                <a:ea typeface="Calibri"/>
              </a:rPr>
              <a:t>евр</a:t>
            </a:r>
            <a:r>
              <a:rPr lang="ru-RU" sz="3200" b="1" i="1" dirty="0" smtClean="0">
                <a:latin typeface="Times New Roman"/>
                <a:ea typeface="Calibri"/>
              </a:rPr>
              <a:t>а</a:t>
            </a:r>
            <a:r>
              <a:rPr lang="ru-RU" sz="3200" dirty="0" smtClean="0">
                <a:latin typeface="Times New Roman"/>
                <a:ea typeface="Calibri"/>
              </a:rPr>
              <a:t>ль (</a:t>
            </a:r>
            <a:r>
              <a:rPr lang="ru-RU" sz="2000" dirty="0" smtClean="0">
                <a:latin typeface="Times New Roman"/>
                <a:ea typeface="Calibri"/>
              </a:rPr>
              <a:t>1буква)</a:t>
            </a:r>
            <a:endParaRPr lang="ru-RU" sz="2000" dirty="0" smtClean="0">
              <a:effectLst/>
              <a:latin typeface="Times New Roman"/>
              <a:ea typeface="Calibri"/>
            </a:endParaRPr>
          </a:p>
          <a:p>
            <a:r>
              <a:rPr lang="ru-RU" sz="3200" b="1" i="1" dirty="0" smtClean="0">
                <a:effectLst/>
                <a:latin typeface="Times New Roman"/>
                <a:ea typeface="Calibri"/>
              </a:rPr>
              <a:t>ч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астый,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(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</a:rPr>
              <a:t>1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</a:rPr>
              <a:t>буква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</a:rPr>
              <a:t>) </a:t>
            </a:r>
            <a:endParaRPr lang="ru-RU" sz="3200" dirty="0" smtClean="0">
              <a:effectLst/>
              <a:latin typeface="Times New Roman"/>
              <a:ea typeface="Calibri"/>
            </a:endParaRPr>
          </a:p>
          <a:p>
            <a:r>
              <a:rPr lang="ru-RU" sz="3200" dirty="0" smtClean="0">
                <a:effectLst/>
                <a:latin typeface="Times New Roman"/>
                <a:ea typeface="Calibri"/>
              </a:rPr>
              <a:t>дожд</a:t>
            </a:r>
            <a:r>
              <a:rPr lang="ru-RU" sz="3200" b="1" i="1" dirty="0" smtClean="0">
                <a:effectLst/>
                <a:latin typeface="Times New Roman"/>
                <a:ea typeface="Calibri"/>
              </a:rPr>
              <a:t>и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к (</a:t>
            </a:r>
            <a:r>
              <a:rPr lang="ru-RU" sz="2000" dirty="0" smtClean="0">
                <a:effectLst/>
                <a:latin typeface="Times New Roman"/>
                <a:ea typeface="Calibri"/>
              </a:rPr>
              <a:t>5 буква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)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80398" y="5157192"/>
            <a:ext cx="26019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latin typeface="Times New Roman"/>
                <a:ea typeface="Calibri"/>
              </a:rPr>
              <a:t>у</a:t>
            </a:r>
            <a:r>
              <a:rPr lang="ru-RU" sz="5400" dirty="0" smtClean="0">
                <a:effectLst/>
                <a:latin typeface="Times New Roman"/>
                <a:ea typeface="Calibri"/>
              </a:rPr>
              <a:t> д а ч 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8420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 Предложение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052736"/>
            <a:ext cx="7772400" cy="1500187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Сегодня хорошая погода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ru-RU" sz="1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69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24744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Была тишина, тишина, тишина…</a:t>
            </a:r>
          </a:p>
          <a:p>
            <a:r>
              <a:rPr lang="ru-RU" sz="3200" dirty="0" smtClean="0"/>
              <a:t>Вдруг грохотом грома сменилась она!</a:t>
            </a:r>
          </a:p>
          <a:p>
            <a:r>
              <a:rPr lang="ru-RU" sz="3200" dirty="0" smtClean="0"/>
              <a:t>И вот уже дождик тихонько- ты слышишь?</a:t>
            </a:r>
          </a:p>
          <a:p>
            <a:r>
              <a:rPr lang="ru-RU" sz="3200" dirty="0" smtClean="0"/>
              <a:t>Закрапал, закрапал, закрапал по крыше…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933056"/>
            <a:ext cx="5394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  <a:r>
              <a:rPr lang="ru-RU" sz="3200" dirty="0"/>
              <a:t>по, дождик, закрапал, крыше</a:t>
            </a:r>
          </a:p>
        </p:txBody>
      </p:sp>
    </p:spTree>
    <p:extLst>
      <p:ext uri="{BB962C8B-B14F-4D97-AF65-F5344CB8AC3E}">
        <p14:creationId xmlns:p14="http://schemas.microsoft.com/office/powerpoint/2010/main" val="177859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96752"/>
            <a:ext cx="5228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effectLst/>
                <a:latin typeface="Times New Roman"/>
                <a:ea typeface="Calibri"/>
              </a:rPr>
              <a:t>По крыше закрапал дождик.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708920"/>
            <a:ext cx="53086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effectLst/>
                <a:latin typeface="Times New Roman"/>
                <a:ea typeface="Calibri"/>
              </a:rPr>
              <a:t>По крыше закрапал дождик?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3" y="4217648"/>
            <a:ext cx="5228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effectLst/>
                <a:latin typeface="Times New Roman"/>
                <a:ea typeface="Calibri"/>
              </a:rPr>
              <a:t>По крыше закрапал дождик!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3232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624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Однажды Коля увидел на дороге </a:t>
            </a:r>
            <a:r>
              <a:rPr lang="ru-RU" sz="4000" dirty="0" smtClean="0"/>
              <a:t>воробья. Откуда </a:t>
            </a:r>
            <a:r>
              <a:rPr lang="ru-RU" sz="4000" dirty="0"/>
              <a:t>он здесь </a:t>
            </a:r>
            <a:r>
              <a:rPr lang="ru-RU" sz="4000" dirty="0" smtClean="0"/>
              <a:t>взялся? Воробей </a:t>
            </a:r>
            <a:r>
              <a:rPr lang="ru-RU" sz="4000" dirty="0"/>
              <a:t>дрожал от </a:t>
            </a:r>
            <a:r>
              <a:rPr lang="ru-RU" sz="4000" dirty="0" smtClean="0"/>
              <a:t>холода. </a:t>
            </a:r>
            <a:r>
              <a:rPr lang="ru-RU" sz="4000" dirty="0"/>
              <a:t>Коля принес его домой и </a:t>
            </a:r>
            <a:r>
              <a:rPr lang="ru-RU" sz="4000" dirty="0" smtClean="0"/>
              <a:t>отогрел. Какой </a:t>
            </a:r>
            <a:r>
              <a:rPr lang="ru-RU" sz="4000" dirty="0"/>
              <a:t>добрый </a:t>
            </a:r>
            <a:r>
              <a:rPr lang="ru-RU" sz="4000" dirty="0" smtClean="0"/>
              <a:t>поступок!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21088"/>
            <a:ext cx="410445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94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268760"/>
            <a:ext cx="7056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(!)-у меня все отлично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</a:t>
            </a:r>
          </a:p>
          <a:p>
            <a:r>
              <a:rPr lang="ru-RU" sz="4000" dirty="0" smtClean="0"/>
              <a:t>(.) </a:t>
            </a:r>
            <a:r>
              <a:rPr lang="ru-RU" sz="4000" dirty="0"/>
              <a:t>я все хорошо понял</a:t>
            </a:r>
            <a:r>
              <a:rPr lang="ru-RU" sz="4000" dirty="0" smtClean="0"/>
              <a:t>,</a:t>
            </a:r>
          </a:p>
          <a:p>
            <a:endParaRPr lang="ru-RU" sz="4000" dirty="0" smtClean="0"/>
          </a:p>
          <a:p>
            <a:r>
              <a:rPr lang="ru-RU" sz="4000" dirty="0" smtClean="0"/>
              <a:t>(?)-</a:t>
            </a:r>
            <a:r>
              <a:rPr lang="ru-RU" sz="4000" dirty="0"/>
              <a:t>остались </a:t>
            </a:r>
            <a:r>
              <a:rPr lang="ru-RU" sz="4000" dirty="0" smtClean="0"/>
              <a:t>еще вопросы</a:t>
            </a:r>
            <a:r>
              <a:rPr lang="ru-RU" sz="4000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174536494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</TotalTime>
  <Words>192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Что выражает предложение?  Знаки препинания в конце предложения</vt:lpstr>
      <vt:lpstr>Девиз урока</vt:lpstr>
      <vt:lpstr>Презентация PowerPoint</vt:lpstr>
      <vt:lpstr>Презентация PowerPoint</vt:lpstr>
      <vt:lpstr>Тема: Предложение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выражает предложение? Знаки препинания в конце предложения</dc:title>
  <dc:creator>Бульбов</dc:creator>
  <cp:lastModifiedBy>Бульбов</cp:lastModifiedBy>
  <cp:revision>10</cp:revision>
  <dcterms:created xsi:type="dcterms:W3CDTF">2015-01-20T11:07:02Z</dcterms:created>
  <dcterms:modified xsi:type="dcterms:W3CDTF">2015-01-20T15:29:19Z</dcterms:modified>
</cp:coreProperties>
</file>