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D68A5-B2F4-4DCD-8283-25CC39FFCBE9}" type="datetimeFigureOut">
              <a:rPr lang="ru-RU" smtClean="0"/>
              <a:t>20.01.2015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28EA3-21EC-48DC-A9DA-A94750538C41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D68A5-B2F4-4DCD-8283-25CC39FFCBE9}" type="datetimeFigureOut">
              <a:rPr lang="ru-RU" smtClean="0"/>
              <a:t>20.01.2015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28EA3-21EC-48DC-A9DA-A94750538C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D68A5-B2F4-4DCD-8283-25CC39FFCBE9}" type="datetimeFigureOut">
              <a:rPr lang="ru-RU" smtClean="0"/>
              <a:t>20.01.2015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28EA3-21EC-48DC-A9DA-A94750538C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D68A5-B2F4-4DCD-8283-25CC39FFCBE9}" type="datetimeFigureOut">
              <a:rPr lang="ru-RU" smtClean="0"/>
              <a:t>20.01.2015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28EA3-21EC-48DC-A9DA-A94750538C41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D68A5-B2F4-4DCD-8283-25CC39FFCBE9}" type="datetimeFigureOut">
              <a:rPr lang="ru-RU" smtClean="0"/>
              <a:t>20.01.2015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28EA3-21EC-48DC-A9DA-A94750538C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D68A5-B2F4-4DCD-8283-25CC39FFCBE9}" type="datetimeFigureOut">
              <a:rPr lang="ru-RU" smtClean="0"/>
              <a:t>20.01.2015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28EA3-21EC-48DC-A9DA-A94750538C41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D68A5-B2F4-4DCD-8283-25CC39FFCBE9}" type="datetimeFigureOut">
              <a:rPr lang="ru-RU" smtClean="0"/>
              <a:t>20.01.2015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28EA3-21EC-48DC-A9DA-A94750538C41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D68A5-B2F4-4DCD-8283-25CC39FFCBE9}" type="datetimeFigureOut">
              <a:rPr lang="ru-RU" smtClean="0"/>
              <a:t>20.01.2015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28EA3-21EC-48DC-A9DA-A94750538C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D68A5-B2F4-4DCD-8283-25CC39FFCBE9}" type="datetimeFigureOut">
              <a:rPr lang="ru-RU" smtClean="0"/>
              <a:t>20.01.2015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28EA3-21EC-48DC-A9DA-A94750538C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D68A5-B2F4-4DCD-8283-25CC39FFCBE9}" type="datetimeFigureOut">
              <a:rPr lang="ru-RU" smtClean="0"/>
              <a:t>20.01.2015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28EA3-21EC-48DC-A9DA-A94750538C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D68A5-B2F4-4DCD-8283-25CC39FFCBE9}" type="datetimeFigureOut">
              <a:rPr lang="ru-RU" smtClean="0"/>
              <a:t>20.01.2015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28EA3-21EC-48DC-A9DA-A94750538C41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3AD68A5-B2F4-4DCD-8283-25CC39FFCBE9}" type="datetimeFigureOut">
              <a:rPr lang="ru-RU" smtClean="0"/>
              <a:t>20.01.2015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DB28EA3-21EC-48DC-A9DA-A94750538C4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63888" y="4365104"/>
            <a:ext cx="5040560" cy="1752600"/>
          </a:xfrm>
        </p:spPr>
        <p:txBody>
          <a:bodyPr>
            <a:normAutofit fontScale="92500" lnSpcReduction="20000"/>
          </a:bodyPr>
          <a:lstStyle/>
          <a:p>
            <a:r>
              <a:rPr lang="ru-RU" sz="4000" dirty="0" smtClean="0"/>
              <a:t>Выполнила:</a:t>
            </a:r>
          </a:p>
          <a:p>
            <a:r>
              <a:rPr lang="ru-RU" dirty="0" smtClean="0"/>
              <a:t>учитель начальных классов</a:t>
            </a:r>
          </a:p>
          <a:p>
            <a:r>
              <a:rPr lang="ru-RU" dirty="0" smtClean="0"/>
              <a:t>первой квалификационной категории </a:t>
            </a:r>
          </a:p>
          <a:p>
            <a:r>
              <a:rPr lang="ru-RU" dirty="0" err="1" smtClean="0"/>
              <a:t>Бульбова</a:t>
            </a:r>
            <a:r>
              <a:rPr lang="ru-RU" dirty="0" smtClean="0"/>
              <a:t> Татьяна Ивановна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620688"/>
            <a:ext cx="8136904" cy="2304256"/>
          </a:xfrm>
        </p:spPr>
        <p:txBody>
          <a:bodyPr>
            <a:normAutofit/>
          </a:bodyPr>
          <a:lstStyle/>
          <a:p>
            <a:r>
              <a:rPr lang="ru-RU" sz="4000" b="1" dirty="0"/>
              <a:t>Что </a:t>
            </a:r>
            <a:r>
              <a:rPr lang="ru-RU" sz="4000" b="1" dirty="0" smtClean="0"/>
              <a:t>выражает предложение</a:t>
            </a:r>
            <a:r>
              <a:rPr lang="ru-RU" sz="4000" b="1" dirty="0"/>
              <a:t>? </a:t>
            </a: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>Знаки </a:t>
            </a:r>
            <a:r>
              <a:rPr lang="ru-RU" sz="4000" b="1" dirty="0"/>
              <a:t>препинания в конце предложения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8042864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2204864"/>
            <a:ext cx="734481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0" dirty="0" smtClean="0"/>
              <a:t>Спасибо  всем!</a:t>
            </a:r>
            <a:endParaRPr lang="ru-RU" sz="8000" dirty="0"/>
          </a:p>
        </p:txBody>
      </p:sp>
    </p:spTree>
    <p:extLst>
      <p:ext uri="{BB962C8B-B14F-4D97-AF65-F5344CB8AC3E}">
        <p14:creationId xmlns:p14="http://schemas.microsoft.com/office/powerpoint/2010/main" val="2868373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116632"/>
            <a:ext cx="6512511" cy="1143000"/>
          </a:xfrm>
        </p:spPr>
        <p:txBody>
          <a:bodyPr/>
          <a:lstStyle/>
          <a:p>
            <a:r>
              <a:rPr lang="ru-RU" dirty="0" smtClean="0"/>
              <a:t>Девиз урока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987824" y="1628800"/>
            <a:ext cx="5184576" cy="347472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3200" dirty="0"/>
              <a:t>П</a:t>
            </a:r>
            <a:r>
              <a:rPr lang="ru-RU" sz="3200" dirty="0" smtClean="0"/>
              <a:t>розвенел уже звонок.</a:t>
            </a:r>
          </a:p>
          <a:p>
            <a:pPr marL="0" indent="0">
              <a:buNone/>
            </a:pPr>
            <a:r>
              <a:rPr lang="ru-RU" sz="3200" dirty="0" smtClean="0"/>
              <a:t>Начинается урок.</a:t>
            </a:r>
          </a:p>
          <a:p>
            <a:pPr marL="0" indent="0">
              <a:buNone/>
            </a:pPr>
            <a:r>
              <a:rPr lang="ru-RU" sz="3200" dirty="0" smtClean="0"/>
              <a:t>Наши ушки – на макушке,</a:t>
            </a:r>
          </a:p>
          <a:p>
            <a:pPr marL="0" indent="0">
              <a:buNone/>
            </a:pPr>
            <a:r>
              <a:rPr lang="ru-RU" sz="3200" dirty="0" smtClean="0"/>
              <a:t>Глазки широко открыты.</a:t>
            </a:r>
          </a:p>
          <a:p>
            <a:pPr marL="0" indent="0">
              <a:buNone/>
            </a:pPr>
            <a:r>
              <a:rPr lang="ru-RU" sz="3200" dirty="0" smtClean="0"/>
              <a:t>Слушаем, запоминаем,</a:t>
            </a:r>
          </a:p>
          <a:p>
            <a:pPr marL="0" indent="0">
              <a:buNone/>
            </a:pPr>
            <a:r>
              <a:rPr lang="ru-RU" sz="3200" dirty="0" smtClean="0"/>
              <a:t>Ни минуты не теряем.</a:t>
            </a:r>
          </a:p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988839"/>
            <a:ext cx="2805113" cy="28575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400792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03648" y="1124744"/>
            <a:ext cx="119455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i="1" dirty="0" smtClean="0">
                <a:effectLst/>
                <a:latin typeface="Times New Roman"/>
                <a:ea typeface="Calibri"/>
              </a:rPr>
              <a:t>Звуки</a:t>
            </a:r>
            <a:endParaRPr lang="ru-RU" sz="3200" b="1" i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403648" y="2060848"/>
            <a:ext cx="130016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i="1" dirty="0" smtClean="0">
                <a:effectLst/>
                <a:latin typeface="Times New Roman"/>
                <a:ea typeface="Calibri"/>
              </a:rPr>
              <a:t>Буквы</a:t>
            </a:r>
            <a:endParaRPr lang="ru-RU" sz="3200" b="1" i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403648" y="2767280"/>
            <a:ext cx="125386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i="1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Слоги</a:t>
            </a:r>
            <a:endParaRPr lang="ru-RU" sz="3200" b="1" i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446929" y="3673804"/>
            <a:ext cx="6634573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i="1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Слова</a:t>
            </a:r>
            <a:r>
              <a:rPr lang="ru-RU" sz="3200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-предметы (зима, февраль)</a:t>
            </a:r>
          </a:p>
          <a:p>
            <a:r>
              <a:rPr lang="ru-RU" sz="3200" dirty="0" smtClean="0">
                <a:solidFill>
                  <a:srgbClr val="000000"/>
                </a:solidFill>
                <a:latin typeface="Times New Roman"/>
              </a:rPr>
              <a:t>Слова-признаки </a:t>
            </a:r>
            <a:r>
              <a:rPr lang="ru-RU" sz="3200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(красивый, лучший)</a:t>
            </a:r>
          </a:p>
          <a:p>
            <a:r>
              <a:rPr lang="ru-RU" sz="3200" dirty="0" smtClean="0">
                <a:solidFill>
                  <a:srgbClr val="000000"/>
                </a:solidFill>
                <a:latin typeface="Times New Roman"/>
              </a:rPr>
              <a:t>Слова-действия (идет, пишет)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1537167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43808" y="3834334"/>
            <a:ext cx="282801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11 </a:t>
            </a:r>
            <a:r>
              <a:rPr lang="ru-RU" sz="4400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февраль</a:t>
            </a:r>
            <a:endParaRPr lang="ru-RU" sz="4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15616" y="764704"/>
            <a:ext cx="300608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i="1" dirty="0">
                <a:latin typeface="Times New Roman"/>
                <a:ea typeface="Calibri"/>
              </a:rPr>
              <a:t>у</a:t>
            </a:r>
            <a:r>
              <a:rPr lang="ru-RU" sz="3200" dirty="0" smtClean="0">
                <a:effectLst/>
                <a:latin typeface="Times New Roman"/>
                <a:ea typeface="Calibri"/>
              </a:rPr>
              <a:t>лица (</a:t>
            </a:r>
            <a:r>
              <a:rPr lang="ru-RU" sz="2000" dirty="0" smtClean="0">
                <a:effectLst/>
                <a:latin typeface="Times New Roman"/>
                <a:ea typeface="Calibri"/>
              </a:rPr>
              <a:t>1буква</a:t>
            </a:r>
            <a:r>
              <a:rPr lang="ru-RU" sz="3200" dirty="0" smtClean="0">
                <a:effectLst/>
                <a:latin typeface="Times New Roman"/>
                <a:ea typeface="Calibri"/>
              </a:rPr>
              <a:t>) </a:t>
            </a:r>
          </a:p>
          <a:p>
            <a:r>
              <a:rPr lang="ru-RU" sz="3200" dirty="0" smtClean="0">
                <a:latin typeface="Times New Roman"/>
                <a:ea typeface="Calibri"/>
              </a:rPr>
              <a:t>и</a:t>
            </a:r>
            <a:r>
              <a:rPr lang="ru-RU" sz="3200" b="1" i="1" dirty="0" smtClean="0">
                <a:effectLst/>
                <a:latin typeface="Times New Roman"/>
                <a:ea typeface="Calibri"/>
              </a:rPr>
              <a:t>д</a:t>
            </a:r>
            <a:r>
              <a:rPr lang="ru-RU" sz="3200" dirty="0" smtClean="0">
                <a:effectLst/>
                <a:latin typeface="Times New Roman"/>
                <a:ea typeface="Calibri"/>
              </a:rPr>
              <a:t>ёт</a:t>
            </a:r>
            <a:r>
              <a:rPr lang="ru-RU" sz="3200" b="1" i="1" dirty="0" smtClean="0">
                <a:effectLst/>
                <a:latin typeface="Times New Roman"/>
                <a:ea typeface="Calibri"/>
              </a:rPr>
              <a:t>(</a:t>
            </a:r>
            <a:r>
              <a:rPr lang="ru-RU" sz="2000" dirty="0" smtClean="0">
                <a:latin typeface="Times New Roman"/>
                <a:ea typeface="Calibri"/>
              </a:rPr>
              <a:t>2буква</a:t>
            </a:r>
            <a:r>
              <a:rPr lang="ru-RU" sz="3200" dirty="0">
                <a:latin typeface="Times New Roman"/>
                <a:ea typeface="Calibri"/>
              </a:rPr>
              <a:t>) </a:t>
            </a:r>
            <a:endParaRPr lang="ru-RU" sz="3200" dirty="0" smtClean="0">
              <a:latin typeface="Times New Roman"/>
              <a:ea typeface="Calibri"/>
            </a:endParaRPr>
          </a:p>
          <a:p>
            <a:r>
              <a:rPr lang="ru-RU" sz="3200" dirty="0">
                <a:latin typeface="Times New Roman"/>
                <a:ea typeface="Calibri"/>
              </a:rPr>
              <a:t>ф</a:t>
            </a:r>
            <a:r>
              <a:rPr lang="ru-RU" sz="3200" dirty="0" smtClean="0">
                <a:latin typeface="Times New Roman"/>
                <a:ea typeface="Calibri"/>
              </a:rPr>
              <a:t>евр</a:t>
            </a:r>
            <a:r>
              <a:rPr lang="ru-RU" sz="3200" b="1" i="1" dirty="0" smtClean="0">
                <a:latin typeface="Times New Roman"/>
                <a:ea typeface="Calibri"/>
              </a:rPr>
              <a:t>а</a:t>
            </a:r>
            <a:r>
              <a:rPr lang="ru-RU" sz="3200" dirty="0" smtClean="0">
                <a:latin typeface="Times New Roman"/>
                <a:ea typeface="Calibri"/>
              </a:rPr>
              <a:t>ль (</a:t>
            </a:r>
            <a:r>
              <a:rPr lang="ru-RU" sz="2000" dirty="0" smtClean="0">
                <a:latin typeface="Times New Roman"/>
                <a:ea typeface="Calibri"/>
              </a:rPr>
              <a:t>1буква)</a:t>
            </a:r>
            <a:endParaRPr lang="ru-RU" sz="2000" dirty="0" smtClean="0">
              <a:effectLst/>
              <a:latin typeface="Times New Roman"/>
              <a:ea typeface="Calibri"/>
            </a:endParaRPr>
          </a:p>
          <a:p>
            <a:r>
              <a:rPr lang="ru-RU" sz="3200" b="1" i="1" dirty="0" smtClean="0">
                <a:effectLst/>
                <a:latin typeface="Times New Roman"/>
                <a:ea typeface="Calibri"/>
              </a:rPr>
              <a:t>ч</a:t>
            </a:r>
            <a:r>
              <a:rPr lang="ru-RU" sz="3200" dirty="0" smtClean="0">
                <a:effectLst/>
                <a:latin typeface="Times New Roman"/>
                <a:ea typeface="Calibri"/>
              </a:rPr>
              <a:t>астый, </a:t>
            </a:r>
            <a:r>
              <a:rPr lang="ru-RU" sz="3200" dirty="0">
                <a:solidFill>
                  <a:prstClr val="black"/>
                </a:solidFill>
                <a:latin typeface="Times New Roman"/>
                <a:ea typeface="Calibri"/>
              </a:rPr>
              <a:t>(</a:t>
            </a:r>
            <a:r>
              <a:rPr lang="ru-RU" sz="2000" dirty="0">
                <a:solidFill>
                  <a:prstClr val="black"/>
                </a:solidFill>
                <a:latin typeface="Times New Roman"/>
                <a:ea typeface="Calibri"/>
              </a:rPr>
              <a:t>1 </a:t>
            </a:r>
            <a:r>
              <a:rPr lang="ru-RU" sz="2000" dirty="0" smtClean="0">
                <a:solidFill>
                  <a:prstClr val="black"/>
                </a:solidFill>
                <a:latin typeface="Times New Roman"/>
                <a:ea typeface="Calibri"/>
              </a:rPr>
              <a:t>буква</a:t>
            </a:r>
            <a:r>
              <a:rPr lang="ru-RU" sz="3200" dirty="0" smtClean="0">
                <a:solidFill>
                  <a:prstClr val="black"/>
                </a:solidFill>
                <a:latin typeface="Times New Roman"/>
                <a:ea typeface="Calibri"/>
              </a:rPr>
              <a:t>) </a:t>
            </a:r>
            <a:endParaRPr lang="ru-RU" sz="3200" dirty="0" smtClean="0">
              <a:effectLst/>
              <a:latin typeface="Times New Roman"/>
              <a:ea typeface="Calibri"/>
            </a:endParaRPr>
          </a:p>
          <a:p>
            <a:r>
              <a:rPr lang="ru-RU" sz="3200" dirty="0" smtClean="0">
                <a:effectLst/>
                <a:latin typeface="Times New Roman"/>
                <a:ea typeface="Calibri"/>
              </a:rPr>
              <a:t>дожд</a:t>
            </a:r>
            <a:r>
              <a:rPr lang="ru-RU" sz="3200" b="1" i="1" dirty="0" smtClean="0">
                <a:effectLst/>
                <a:latin typeface="Times New Roman"/>
                <a:ea typeface="Calibri"/>
              </a:rPr>
              <a:t>и</a:t>
            </a:r>
            <a:r>
              <a:rPr lang="ru-RU" sz="3200" dirty="0" smtClean="0">
                <a:effectLst/>
                <a:latin typeface="Times New Roman"/>
                <a:ea typeface="Calibri"/>
              </a:rPr>
              <a:t>к (</a:t>
            </a:r>
            <a:r>
              <a:rPr lang="ru-RU" sz="2000" dirty="0" smtClean="0">
                <a:effectLst/>
                <a:latin typeface="Times New Roman"/>
                <a:ea typeface="Calibri"/>
              </a:rPr>
              <a:t>5 буква</a:t>
            </a:r>
            <a:r>
              <a:rPr lang="ru-RU" sz="3200" dirty="0" smtClean="0">
                <a:effectLst/>
                <a:latin typeface="Times New Roman"/>
                <a:ea typeface="Calibri"/>
              </a:rPr>
              <a:t>) </a:t>
            </a:r>
            <a:endParaRPr lang="ru-RU" sz="32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080398" y="5157192"/>
            <a:ext cx="260199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400" dirty="0">
                <a:latin typeface="Times New Roman"/>
                <a:ea typeface="Calibri"/>
              </a:rPr>
              <a:t>у</a:t>
            </a:r>
            <a:r>
              <a:rPr lang="ru-RU" sz="5400" dirty="0" smtClean="0">
                <a:effectLst/>
                <a:latin typeface="Times New Roman"/>
                <a:ea typeface="Calibri"/>
              </a:rPr>
              <a:t> д а ч и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29842041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Тема: Предложение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55576" y="1052736"/>
            <a:ext cx="7772400" cy="1500187"/>
          </a:xfrm>
        </p:spPr>
        <p:txBody>
          <a:bodyPr/>
          <a:lstStyle/>
          <a:p>
            <a:pPr lvl="0">
              <a:spcBef>
                <a:spcPts val="0"/>
              </a:spcBef>
            </a:pPr>
            <a:r>
              <a:rPr lang="ru-RU" sz="3600" dirty="0">
                <a:solidFill>
                  <a:prstClr val="black"/>
                </a:solidFill>
                <a:latin typeface="Times New Roman"/>
                <a:ea typeface="Calibri"/>
              </a:rPr>
              <a:t>Сегодня хорошая погода</a:t>
            </a:r>
            <a:r>
              <a:rPr lang="ru-RU" sz="1800" dirty="0">
                <a:solidFill>
                  <a:prstClr val="black"/>
                </a:solidFill>
                <a:latin typeface="Times New Roman"/>
                <a:ea typeface="Calibri"/>
              </a:rPr>
              <a:t>.</a:t>
            </a:r>
            <a:endParaRPr lang="ru-RU" sz="1800" dirty="0">
              <a:solidFill>
                <a:prstClr val="black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76983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11560" y="1124744"/>
            <a:ext cx="756084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Была тишина, тишина, тишина…</a:t>
            </a:r>
          </a:p>
          <a:p>
            <a:r>
              <a:rPr lang="ru-RU" sz="3200" dirty="0" smtClean="0"/>
              <a:t>Вдруг грохотом грома сменилась она!</a:t>
            </a:r>
          </a:p>
          <a:p>
            <a:r>
              <a:rPr lang="ru-RU" sz="3200" dirty="0" smtClean="0"/>
              <a:t>И вот уже дождик тихонько- ты слышишь?</a:t>
            </a:r>
          </a:p>
          <a:p>
            <a:r>
              <a:rPr lang="ru-RU" sz="3200" dirty="0" smtClean="0"/>
              <a:t>Закрапал, закрапал, закрапал по крыше…</a:t>
            </a:r>
            <a:endParaRPr lang="ru-RU" sz="32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3933056"/>
            <a:ext cx="539461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 </a:t>
            </a:r>
            <a:r>
              <a:rPr lang="ru-RU" sz="3200" dirty="0"/>
              <a:t>по, дождик, закрапал, крыше</a:t>
            </a:r>
          </a:p>
        </p:txBody>
      </p:sp>
    </p:spTree>
    <p:extLst>
      <p:ext uri="{BB962C8B-B14F-4D97-AF65-F5344CB8AC3E}">
        <p14:creationId xmlns:p14="http://schemas.microsoft.com/office/powerpoint/2010/main" val="17785994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1196752"/>
            <a:ext cx="522854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smtClean="0">
                <a:effectLst/>
                <a:latin typeface="Times New Roman"/>
                <a:ea typeface="Calibri"/>
              </a:rPr>
              <a:t>По крыше закрапал дождик. </a:t>
            </a:r>
            <a:endParaRPr lang="ru-RU" sz="3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87624" y="2708920"/>
            <a:ext cx="530869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smtClean="0">
                <a:effectLst/>
                <a:latin typeface="Times New Roman"/>
                <a:ea typeface="Calibri"/>
              </a:rPr>
              <a:t>По крыше закрапал дождик? </a:t>
            </a:r>
            <a:endParaRPr lang="ru-RU" sz="32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187623" y="4217648"/>
            <a:ext cx="522854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smtClean="0">
                <a:effectLst/>
                <a:latin typeface="Times New Roman"/>
                <a:ea typeface="Calibri"/>
              </a:rPr>
              <a:t>По крыше закрапал дождик!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7323208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60648"/>
            <a:ext cx="662473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/>
              <a:t>Однажды Коля увидел на дороге </a:t>
            </a:r>
            <a:r>
              <a:rPr lang="ru-RU" sz="4000" dirty="0" smtClean="0"/>
              <a:t>воробья. Откуда </a:t>
            </a:r>
            <a:r>
              <a:rPr lang="ru-RU" sz="4000" dirty="0"/>
              <a:t>он здесь </a:t>
            </a:r>
            <a:r>
              <a:rPr lang="ru-RU" sz="4000" dirty="0" smtClean="0"/>
              <a:t>взялся? Воробей </a:t>
            </a:r>
            <a:r>
              <a:rPr lang="ru-RU" sz="4000" dirty="0"/>
              <a:t>дрожал от </a:t>
            </a:r>
            <a:r>
              <a:rPr lang="ru-RU" sz="4000" dirty="0" smtClean="0"/>
              <a:t>холода. </a:t>
            </a:r>
            <a:r>
              <a:rPr lang="ru-RU" sz="4000" dirty="0"/>
              <a:t>Коля принес его домой и </a:t>
            </a:r>
            <a:r>
              <a:rPr lang="ru-RU" sz="4000" dirty="0" smtClean="0"/>
              <a:t>отогрел. Какой </a:t>
            </a:r>
            <a:r>
              <a:rPr lang="ru-RU" sz="4000" dirty="0"/>
              <a:t>добрый </a:t>
            </a:r>
            <a:r>
              <a:rPr lang="ru-RU" sz="4000" dirty="0" smtClean="0"/>
              <a:t>поступок!</a:t>
            </a:r>
            <a:endParaRPr lang="ru-RU" sz="4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4221088"/>
            <a:ext cx="4104456" cy="2232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299460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9632" y="1268760"/>
            <a:ext cx="7056784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/>
              <a:t>(!)-у меня все отлично</a:t>
            </a:r>
            <a:r>
              <a:rPr lang="ru-RU" sz="4000" dirty="0" smtClean="0"/>
              <a:t>,</a:t>
            </a:r>
          </a:p>
          <a:p>
            <a:r>
              <a:rPr lang="ru-RU" sz="4000" dirty="0" smtClean="0"/>
              <a:t> </a:t>
            </a:r>
          </a:p>
          <a:p>
            <a:r>
              <a:rPr lang="ru-RU" sz="4000" dirty="0" smtClean="0"/>
              <a:t>(.) </a:t>
            </a:r>
            <a:r>
              <a:rPr lang="ru-RU" sz="4000" dirty="0"/>
              <a:t>я все хорошо понял</a:t>
            </a:r>
            <a:r>
              <a:rPr lang="ru-RU" sz="4000" dirty="0" smtClean="0"/>
              <a:t>,</a:t>
            </a:r>
          </a:p>
          <a:p>
            <a:endParaRPr lang="ru-RU" sz="4000" dirty="0" smtClean="0"/>
          </a:p>
          <a:p>
            <a:r>
              <a:rPr lang="ru-RU" sz="4000" dirty="0" smtClean="0"/>
              <a:t>(?)-</a:t>
            </a:r>
            <a:r>
              <a:rPr lang="ru-RU" sz="4000" dirty="0"/>
              <a:t>остались </a:t>
            </a:r>
            <a:r>
              <a:rPr lang="ru-RU" sz="4000" dirty="0" smtClean="0"/>
              <a:t>еще вопросы</a:t>
            </a:r>
            <a:r>
              <a:rPr lang="ru-RU" sz="4000" dirty="0"/>
              <a:t>.) </a:t>
            </a:r>
          </a:p>
        </p:txBody>
      </p:sp>
    </p:spTree>
    <p:extLst>
      <p:ext uri="{BB962C8B-B14F-4D97-AF65-F5344CB8AC3E}">
        <p14:creationId xmlns:p14="http://schemas.microsoft.com/office/powerpoint/2010/main" val="1745364944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189</TotalTime>
  <Words>192</Words>
  <Application>Microsoft Office PowerPoint</Application>
  <PresentationFormat>Экран (4:3)</PresentationFormat>
  <Paragraphs>42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Воздушный поток</vt:lpstr>
      <vt:lpstr>Что выражает предложение?  Знаки препинания в конце предложения</vt:lpstr>
      <vt:lpstr>Девиз урока</vt:lpstr>
      <vt:lpstr>Презентация PowerPoint</vt:lpstr>
      <vt:lpstr>Презентация PowerPoint</vt:lpstr>
      <vt:lpstr>Тема: Предложение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Что выражает предложение? Знаки препинания в конце предложения</dc:title>
  <dc:creator>Бульбов</dc:creator>
  <cp:lastModifiedBy>Бульбов</cp:lastModifiedBy>
  <cp:revision>10</cp:revision>
  <dcterms:created xsi:type="dcterms:W3CDTF">2015-01-20T11:07:02Z</dcterms:created>
  <dcterms:modified xsi:type="dcterms:W3CDTF">2015-01-20T15:29:19Z</dcterms:modified>
</cp:coreProperties>
</file>