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468052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Сочинение по картине </a:t>
            </a:r>
            <a:br>
              <a:rPr lang="ru-RU" sz="5400" b="1" dirty="0" smtClean="0"/>
            </a:br>
            <a:r>
              <a:rPr lang="ru-RU" sz="5400" b="1" dirty="0" smtClean="0"/>
              <a:t>В. А. </a:t>
            </a:r>
            <a:r>
              <a:rPr lang="ru-RU" sz="5400" b="1" dirty="0" err="1" smtClean="0"/>
              <a:t>Тропинина</a:t>
            </a:r>
            <a:r>
              <a:rPr lang="ru-RU" sz="5400" b="1" dirty="0" smtClean="0"/>
              <a:t> «Кружевница»</a:t>
            </a:r>
            <a:endParaRPr lang="ru-RU" sz="5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/>
              <a:t>Подготовила: Новикова Е. А.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«Портрет медальера К. А. </a:t>
            </a:r>
            <a:r>
              <a:rPr lang="ru-RU" dirty="0" err="1" smtClean="0"/>
              <a:t>Леберехта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портрет  медальера К. А. Леберехт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9" y="1600200"/>
            <a:ext cx="4286226" cy="506916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Кружевной </a:t>
            </a:r>
            <a:br>
              <a:rPr lang="ru-RU" dirty="0" smtClean="0"/>
            </a:br>
            <a:r>
              <a:rPr lang="ru-RU" dirty="0" smtClean="0"/>
              <a:t>станок</a:t>
            </a:r>
            <a:endParaRPr lang="ru-RU" dirty="0"/>
          </a:p>
        </p:txBody>
      </p:sp>
      <p:pic>
        <p:nvPicPr>
          <p:cNvPr id="4" name="Содержимое 3" descr="кружевной стан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038600" cy="3670078"/>
          </a:xfrm>
        </p:spPr>
      </p:pic>
      <p:pic>
        <p:nvPicPr>
          <p:cNvPr id="9" name="Содержимое 8" descr="стано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6503"/>
            <a:ext cx="4038600" cy="302543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Коклюшки </a:t>
            </a:r>
            <a:endParaRPr lang="ru-RU" dirty="0"/>
          </a:p>
        </p:txBody>
      </p:sp>
      <p:pic>
        <p:nvPicPr>
          <p:cNvPr id="5" name="Содержимое 4" descr="коклюшки а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248472" cy="4644107"/>
          </a:xfrm>
        </p:spPr>
      </p:pic>
      <p:pic>
        <p:nvPicPr>
          <p:cNvPr id="6" name="Содержимое 5" descr="коклюш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32656"/>
            <a:ext cx="4316288" cy="590465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Кружевница </a:t>
            </a:r>
            <a:endParaRPr lang="ru-RU" dirty="0"/>
          </a:p>
        </p:txBody>
      </p:sp>
      <p:pic>
        <p:nvPicPr>
          <p:cNvPr id="7" name="Содержимое 6" descr="коклюшки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802" y="1646238"/>
            <a:ext cx="5790395" cy="452596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4067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«Кружевница»</a:t>
            </a:r>
            <a:endParaRPr lang="ru-RU" dirty="0"/>
          </a:p>
        </p:txBody>
      </p:sp>
      <p:pic>
        <p:nvPicPr>
          <p:cNvPr id="4" name="Содержимое 3" descr="кружевн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16632"/>
            <a:ext cx="4820815" cy="655272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Андреевич </a:t>
            </a:r>
            <a:r>
              <a:rPr lang="ru-RU" dirty="0" err="1" smtClean="0"/>
              <a:t>Тропинин</a:t>
            </a:r>
            <a:endParaRPr lang="ru-RU" dirty="0"/>
          </a:p>
        </p:txBody>
      </p:sp>
      <p:pic>
        <p:nvPicPr>
          <p:cNvPr id="4" name="Содержимое 3" descr="тропинин василий андреев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4536504" cy="54006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«Мальчик, тоскующий по умирающей птичке»</a:t>
            </a:r>
            <a:endParaRPr lang="ru-RU" dirty="0"/>
          </a:p>
        </p:txBody>
      </p:sp>
      <p:pic>
        <p:nvPicPr>
          <p:cNvPr id="4" name="Содержимое 3" descr="мальчик, тоскующий по умирающей птич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4245" y="1646238"/>
            <a:ext cx="3575510" cy="452596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«Украинская девушка с Подолья»</a:t>
            </a:r>
            <a:endParaRPr lang="ru-RU" dirty="0"/>
          </a:p>
        </p:txBody>
      </p:sp>
      <p:pic>
        <p:nvPicPr>
          <p:cNvPr id="4" name="Содержимое 3" descr="украинская девушка с Подол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1903" y="1646238"/>
            <a:ext cx="3340193" cy="452596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«Мальчик с жалейкой»</a:t>
            </a:r>
            <a:endParaRPr lang="ru-RU" dirty="0"/>
          </a:p>
        </p:txBody>
      </p:sp>
      <p:pic>
        <p:nvPicPr>
          <p:cNvPr id="4" name="Содержимое 3" descr="мальчик с жалейк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4367" y="1646238"/>
            <a:ext cx="3435265" cy="452596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«Украинец с палкой»</a:t>
            </a:r>
            <a:endParaRPr lang="ru-RU" dirty="0"/>
          </a:p>
        </p:txBody>
      </p:sp>
      <p:pic>
        <p:nvPicPr>
          <p:cNvPr id="4" name="Содержимое 3" descr="украинец с палк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8037" y="1646238"/>
            <a:ext cx="3647925" cy="452596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«Пряха»</a:t>
            </a:r>
            <a:endParaRPr lang="ru-RU" dirty="0"/>
          </a:p>
        </p:txBody>
      </p:sp>
      <p:pic>
        <p:nvPicPr>
          <p:cNvPr id="4" name="Содержимое 3" descr="прях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4117019" cy="54006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«Портрет Е. О. </a:t>
            </a:r>
            <a:r>
              <a:rPr lang="ru-RU" dirty="0" err="1" smtClean="0"/>
              <a:t>Скотникова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портрет Е. О. Скотни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4164713" cy="525658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«Нищий старик»</a:t>
            </a:r>
            <a:endParaRPr lang="ru-RU" dirty="0"/>
          </a:p>
        </p:txBody>
      </p:sp>
      <p:pic>
        <p:nvPicPr>
          <p:cNvPr id="4" name="Содержимое 3" descr="нищий стар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0670" y="1646238"/>
            <a:ext cx="3342660" cy="452596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277</TotalTime>
  <Words>67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Сочинение по картине  В. А. Тропинина «Кружевница»</vt:lpstr>
      <vt:lpstr>Василий Андреевич Тропинин</vt:lpstr>
      <vt:lpstr>«Мальчик, тоскующий по умирающей птичке»</vt:lpstr>
      <vt:lpstr>«Украинская девушка с Подолья»</vt:lpstr>
      <vt:lpstr>«Мальчик с жалейкой»</vt:lpstr>
      <vt:lpstr>«Украинец с палкой»</vt:lpstr>
      <vt:lpstr>«Пряха»</vt:lpstr>
      <vt:lpstr>«Портрет Е. О. Скотникова»</vt:lpstr>
      <vt:lpstr>«Нищий старик»</vt:lpstr>
      <vt:lpstr>«Портрет медальера К. А. Леберехта»</vt:lpstr>
      <vt:lpstr>Кружевной  станок</vt:lpstr>
      <vt:lpstr>Коклюшки </vt:lpstr>
      <vt:lpstr>Кружевница </vt:lpstr>
      <vt:lpstr>«Кружевница»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по картине  В. А. Тропинина «Кружевница»</dc:title>
  <cp:lastModifiedBy>Admin</cp:lastModifiedBy>
  <cp:revision>17</cp:revision>
  <dcterms:modified xsi:type="dcterms:W3CDTF">2015-01-22T06:17:43Z</dcterms:modified>
</cp:coreProperties>
</file>