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79" r:id="rId23"/>
    <p:sldId id="280" r:id="rId24"/>
    <p:sldId id="282" r:id="rId25"/>
    <p:sldId id="266" r:id="rId26"/>
    <p:sldId id="267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  <p:sldId id="298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  <p:sldId id="323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4660"/>
  </p:normalViewPr>
  <p:slideViewPr>
    <p:cSldViewPr>
      <p:cViewPr varScale="1">
        <p:scale>
          <a:sx n="98" d="100"/>
          <a:sy n="9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4DAC-94A8-4AE7-A655-688554573B3A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38D1-72A0-4BFF-92AB-81C586D99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B938-C634-4F57-A829-8F20FE758B49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22DC8-D8B6-4E78-868F-99253D2FB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93C00-FAC3-4470-94B9-300AE501C917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551D1-9984-4544-BA8D-640D59EB5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001E-D1CD-4F9E-B99E-058A065654F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D7B7-AD71-4FD4-AE5A-C5AF6B6BF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012BC-73FE-4A6E-8DAB-51B96A3901E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A64A5-1CD3-44B6-AB39-C0D403474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5A315-8805-4F27-9812-9D77F409B53C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4D98D-201A-438C-86DC-F62D96329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AE34C-8F8A-4D42-A113-B204358BACC9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78F7-E6DC-40F7-B3C5-2E2AA9F27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6F976-7E76-40F8-9DF8-C487711B7BF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29FB-ABD2-4AF8-A0F9-3FBC1F25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77A4-714E-4381-9776-0F6175C15BC7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E584-6A6F-4F63-ACA6-C9E579B96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395A5-35C0-4E33-8BE5-4A1837DB39D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5009F-8E4F-4DAB-BE93-E40E10976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82476-210C-4544-B61B-FAFC23EA19AD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DCC2A-EAB4-4190-8B29-AE4937DE0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618398-4F90-441E-8B0A-1C4C661971D7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277714-63F7-433F-B361-6ABC4254B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631113" cy="2016125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FF0000"/>
                </a:solidFill>
              </a:rPr>
              <a:t>Здравствуй, осени пора!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iCA22TSQ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82073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CA63ZZJ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CADAHBI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JMQY1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BYM2S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д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9167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Содержимое 4" descr="под снегом с зонто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356100" cy="6858000"/>
          </a:xfrm>
        </p:spPr>
      </p:pic>
      <p:pic>
        <p:nvPicPr>
          <p:cNvPr id="6" name="Содержимое 5" descr="снег на кот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-42863"/>
            <a:ext cx="4787900" cy="6900863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CAASVKL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якот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CUHDH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ей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2GXGX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ишки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67LM8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43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0" y="0"/>
            <a:ext cx="900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олодрыг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" name="Содержимое 7" descr="imagesCAQMX6X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-44450"/>
            <a:ext cx="4859337" cy="6902450"/>
          </a:xfrm>
        </p:spPr>
      </p:pic>
      <p:pic>
        <p:nvPicPr>
          <p:cNvPr id="7" name="Содержимое 6" descr="imagesCAM5MCL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238625" cy="68580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" name="Содержимое 9" descr="images3456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60350"/>
            <a:ext cx="4527550" cy="6459538"/>
          </a:xfrm>
        </p:spPr>
      </p:pic>
      <p:pic>
        <p:nvPicPr>
          <p:cNvPr id="6" name="Содержимое 5" descr="imagesCAROT57W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441825" cy="6858000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SJ2H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EAZO5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6RXH4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CAV7I52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CAKHKSZ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5093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урый медвежонок спит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а воде лед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17UDI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1SN9QQ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etImageCA4X9V0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0T8EP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CA562LMJ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тицы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838" y="0"/>
            <a:ext cx="9240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X8K8H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38" y="50800"/>
            <a:ext cx="9215438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5P0G2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ород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ков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3350"/>
            <a:ext cx="8353425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пуст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ел лу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екл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50"/>
            <a:ext cx="9144000" cy="662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офель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063" y="66675"/>
            <a:ext cx="9263063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зе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1440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_1_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6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нец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04813"/>
            <a:ext cx="5510212" cy="616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лорадский жу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вочка красится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еш ребенок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ыкв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2388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CALOWRI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88913"/>
            <a:ext cx="74898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CA00BSK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075" y="0"/>
            <a:ext cx="9582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CA96NL6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CA3YI5X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CAHPBMX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рзина с фруктами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0"/>
            <a:ext cx="8920162" cy="682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ch3-1278660374-1384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38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CA07BFD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7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etImageCANM3J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</Words>
  <Application>Microsoft Office PowerPoint</Application>
  <PresentationFormat>Экран (4:3)</PresentationFormat>
  <Paragraphs>1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6" baseType="lpstr">
      <vt:lpstr>Arial</vt:lpstr>
      <vt:lpstr>Calibri</vt:lpstr>
      <vt:lpstr>Тема Office</vt:lpstr>
      <vt:lpstr>Здравствуй, осени пора!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Здравствуй, осени пора!</dc:title>
  <dc:creator>марина</dc:creator>
  <cp:lastModifiedBy>Дарья</cp:lastModifiedBy>
  <cp:revision>23</cp:revision>
  <dcterms:created xsi:type="dcterms:W3CDTF">2011-11-27T18:31:39Z</dcterms:created>
  <dcterms:modified xsi:type="dcterms:W3CDTF">2013-10-10T12:01:46Z</dcterms:modified>
</cp:coreProperties>
</file>