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1" r:id="rId2"/>
    <p:sldId id="262" r:id="rId3"/>
    <p:sldId id="259" r:id="rId4"/>
    <p:sldId id="258" r:id="rId5"/>
    <p:sldId id="260" r:id="rId6"/>
    <p:sldId id="285" r:id="rId7"/>
    <p:sldId id="268" r:id="rId8"/>
    <p:sldId id="286" r:id="rId9"/>
    <p:sldId id="272" r:id="rId10"/>
    <p:sldId id="278" r:id="rId11"/>
    <p:sldId id="264" r:id="rId12"/>
    <p:sldId id="273" r:id="rId13"/>
    <p:sldId id="269" r:id="rId14"/>
    <p:sldId id="263" r:id="rId15"/>
    <p:sldId id="274" r:id="rId16"/>
    <p:sldId id="270" r:id="rId17"/>
    <p:sldId id="275" r:id="rId18"/>
    <p:sldId id="276" r:id="rId19"/>
    <p:sldId id="284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88" autoAdjust="0"/>
    <p:restoredTop sz="94660"/>
  </p:normalViewPr>
  <p:slideViewPr>
    <p:cSldViewPr>
      <p:cViewPr varScale="1">
        <p:scale>
          <a:sx n="103" d="100"/>
          <a:sy n="103" d="100"/>
        </p:scale>
        <p:origin x="-1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CADEE-04D5-4F0A-BBFE-31A8C0CE0749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570CC-A4E2-4808-BFA2-B1C28904F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4D94-77FD-4ABA-812F-2F3BE74B9DB1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DFA7-0B40-4FEF-AE1A-9CD1B35F6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4D94-77FD-4ABA-812F-2F3BE74B9DB1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DFA7-0B40-4FEF-AE1A-9CD1B35F6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4D94-77FD-4ABA-812F-2F3BE74B9DB1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DFA7-0B40-4FEF-AE1A-9CD1B35F6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4D94-77FD-4ABA-812F-2F3BE74B9DB1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DFA7-0B40-4FEF-AE1A-9CD1B35F6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4D94-77FD-4ABA-812F-2F3BE74B9DB1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DFA7-0B40-4FEF-AE1A-9CD1B35F6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4D94-77FD-4ABA-812F-2F3BE74B9DB1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DFA7-0B40-4FEF-AE1A-9CD1B35F6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4D94-77FD-4ABA-812F-2F3BE74B9DB1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DFA7-0B40-4FEF-AE1A-9CD1B35F6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4D94-77FD-4ABA-812F-2F3BE74B9DB1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DFA7-0B40-4FEF-AE1A-9CD1B35F6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4D94-77FD-4ABA-812F-2F3BE74B9DB1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DFA7-0B40-4FEF-AE1A-9CD1B35F6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4D94-77FD-4ABA-812F-2F3BE74B9DB1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DFA7-0B40-4FEF-AE1A-9CD1B35F6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4D94-77FD-4ABA-812F-2F3BE74B9DB1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50DFA7-0B40-4FEF-AE1A-9CD1B35F6D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7C4D94-77FD-4ABA-812F-2F3BE74B9DB1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50DFA7-0B40-4FEF-AE1A-9CD1B35F6DC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smtClean="0">
                <a:latin typeface="Arial" charset="0"/>
              </a:rPr>
              <a:t>Прозвенел звонок для нас,</a:t>
            </a:r>
          </a:p>
          <a:p>
            <a:pPr eaLnBrk="1" hangingPunct="1">
              <a:buFont typeface="Arial" charset="0"/>
              <a:buNone/>
            </a:pPr>
            <a:r>
              <a:rPr lang="ru-RU" sz="4000" smtClean="0">
                <a:latin typeface="Arial" charset="0"/>
              </a:rPr>
              <a:t>Все зашли спокойно в класс.</a:t>
            </a:r>
          </a:p>
          <a:p>
            <a:pPr eaLnBrk="1" hangingPunct="1">
              <a:buFont typeface="Arial" charset="0"/>
              <a:buNone/>
            </a:pPr>
            <a:r>
              <a:rPr lang="ru-RU" sz="4000" smtClean="0">
                <a:latin typeface="Arial" charset="0"/>
              </a:rPr>
              <a:t>Встали все у парт красиво,</a:t>
            </a:r>
          </a:p>
          <a:p>
            <a:pPr eaLnBrk="1" hangingPunct="1">
              <a:buFont typeface="Arial" charset="0"/>
              <a:buNone/>
            </a:pPr>
            <a:r>
              <a:rPr lang="ru-RU" sz="4000" smtClean="0">
                <a:latin typeface="Arial" charset="0"/>
              </a:rPr>
              <a:t>Поздоровались учтиво.</a:t>
            </a:r>
          </a:p>
          <a:p>
            <a:pPr eaLnBrk="1" hangingPunct="1">
              <a:buFont typeface="Arial" charset="0"/>
              <a:buNone/>
            </a:pPr>
            <a:r>
              <a:rPr lang="ru-RU" sz="4000" smtClean="0">
                <a:latin typeface="Arial" charset="0"/>
              </a:rPr>
              <a:t>Тихо сели, спинки прямо.</a:t>
            </a:r>
          </a:p>
          <a:p>
            <a:pPr eaLnBrk="1" hangingPunct="1">
              <a:buFont typeface="Arial" charset="0"/>
              <a:buNone/>
            </a:pPr>
            <a:r>
              <a:rPr lang="ru-RU" sz="4000" smtClean="0">
                <a:latin typeface="Arial" charset="0"/>
              </a:rPr>
              <a:t>Вижу: класс наш хоть куда, </a:t>
            </a:r>
          </a:p>
          <a:p>
            <a:pPr eaLnBrk="1" hangingPunct="1">
              <a:buFont typeface="Arial" charset="0"/>
              <a:buNone/>
            </a:pPr>
            <a:r>
              <a:rPr lang="ru-RU" sz="4000" smtClean="0">
                <a:latin typeface="Arial" charset="0"/>
              </a:rPr>
              <a:t>Мы начнём урок письма.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683636"/>
          </a:xfrm>
        </p:spPr>
        <p:txBody>
          <a:bodyPr/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357430"/>
            <a:ext cx="37147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Дима</a:t>
            </a:r>
            <a:br>
              <a:rPr lang="ru-RU" sz="8800" dirty="0" smtClean="0">
                <a:latin typeface="Times New Roman" pitchFamily="18" charset="0"/>
                <a:cs typeface="Times New Roman" pitchFamily="18" charset="0"/>
              </a:rPr>
            </a:br>
            <a:endParaRPr lang="ru-RU" sz="8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928670"/>
            <a:ext cx="2286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Дон</a:t>
            </a:r>
            <a:endParaRPr lang="ru-RU" sz="8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4071942"/>
            <a:ext cx="29530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Днепр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река    Дон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Река Хопёр (бассейн реки Дон)"/>
          <p:cNvPicPr/>
          <p:nvPr/>
        </p:nvPicPr>
        <p:blipFill>
          <a:blip r:embed="rId2"/>
          <a:srcRect t="28430" r="19713" b="38016"/>
          <a:stretch>
            <a:fillRect/>
          </a:stretch>
        </p:blipFill>
        <p:spPr bwMode="auto">
          <a:xfrm>
            <a:off x="357158" y="1428736"/>
            <a:ext cx="8380042" cy="527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upload.wikimedia.org/wikipedia/commons/thumb/a/ae/Don_%28Voronezh_Oblast%29.jpg/1280px-Don_%28Voronezh_Oblast%2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501122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Дон</a:t>
            </a:r>
            <a:endParaRPr lang="ru-RU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428992" y="2357430"/>
            <a:ext cx="857250" cy="7048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286248" y="2357430"/>
            <a:ext cx="857250" cy="70485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143504" y="2357430"/>
            <a:ext cx="857250" cy="7048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8900" dirty="0" smtClean="0">
                <a:latin typeface="Times New Roman" pitchFamily="18" charset="0"/>
                <a:cs typeface="Times New Roman" pitchFamily="18" charset="0"/>
              </a:rPr>
              <a:t>река  Днепр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Белорусский водный путь Реферат. Водный &quot;путь из варягов в греки&quot;. Великий торговый путь - Из варяг в греки. Путешествие по Бело"/>
          <p:cNvPicPr/>
          <p:nvPr/>
        </p:nvPicPr>
        <p:blipFill>
          <a:blip r:embed="rId2"/>
          <a:srcRect l="29608" t="50457" r="20733" b="15506"/>
          <a:stretch>
            <a:fillRect/>
          </a:stretch>
        </p:blipFill>
        <p:spPr bwMode="auto">
          <a:xfrm>
            <a:off x="428596" y="1428736"/>
            <a:ext cx="8321491" cy="5326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upload.wikimedia.org/wikipedia/ru/e/e1/%D0%94%D0%BD%D0%B5%D0%BF%D1%80.%D0%9A%D0%B8%D0%B5%D0%B2.%D0%92%D0%B8%D0%B4_%D0%BE%D1%82_%D0%BC%D0%B5%D1%82%D1%80%D0%BE%D0%BC%D0%BE%D1%81%D1%82%D0%B0_%D0%BD%D0%B0_%D0%B6.%D0%B4.%D0%BC%D0%BE%D1%81%D1%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Днепр</a:t>
            </a:r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928794" y="2357430"/>
            <a:ext cx="857250" cy="7048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786050" y="2357430"/>
            <a:ext cx="857250" cy="704850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643306" y="2357430"/>
            <a:ext cx="857250" cy="70485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500562" y="2357430"/>
            <a:ext cx="857250" cy="7048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357818" y="2357430"/>
            <a:ext cx="857250" cy="7048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река  Чулым</a:t>
            </a:r>
            <a:endParaRPr lang="ru-RU" dirty="0"/>
          </a:p>
        </p:txBody>
      </p:sp>
      <p:pic>
        <p:nvPicPr>
          <p:cNvPr id="32770" name="Picture 2" descr="Река Чулым | Копьево (Орджоникидзевский район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78956"/>
            <a:ext cx="7263330" cy="5443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река  Абакан</a:t>
            </a:r>
            <a:endParaRPr lang="ru-RU" dirty="0"/>
          </a:p>
        </p:txBody>
      </p:sp>
      <p:pic>
        <p:nvPicPr>
          <p:cNvPr id="31746" name="Picture 2" descr="Карта Города Абаза - Абаза - Геодезия и картограф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072362" cy="5304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882015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 descr="j043267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3825" y="5734050"/>
            <a:ext cx="1430338" cy="804863"/>
          </a:xfrm>
          <a:prstGeom prst="rect">
            <a:avLst/>
          </a:prstGeom>
          <a:noFill/>
        </p:spPr>
      </p:pic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395288" y="2781300"/>
            <a:ext cx="1584325" cy="16557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1763713" y="2852738"/>
            <a:ext cx="1223962" cy="129698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2843213" y="2205038"/>
            <a:ext cx="1441450" cy="1439862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3851275" y="2924175"/>
            <a:ext cx="1368425" cy="137001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5003800" y="2492375"/>
            <a:ext cx="1512888" cy="144145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FF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6011863" y="3429000"/>
            <a:ext cx="1439862" cy="13684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7235825" y="2852738"/>
            <a:ext cx="1511300" cy="1512887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611188" y="2852738"/>
            <a:ext cx="11525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800" b="1">
                <a:latin typeface="Comic Sans MS" pitchFamily="66" charset="0"/>
              </a:rPr>
              <a:t>М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1835150" y="2781300"/>
            <a:ext cx="100806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800" b="1">
                <a:latin typeface="Comic Sans MS" pitchFamily="66" charset="0"/>
              </a:rPr>
              <a:t>О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059113" y="2205038"/>
            <a:ext cx="7207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800" b="1">
                <a:latin typeface="Comic Sans MS" pitchFamily="66" charset="0"/>
              </a:rPr>
              <a:t>Л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995738" y="2852738"/>
            <a:ext cx="1008062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800" b="1">
                <a:latin typeface="Comic Sans MS" pitchFamily="66" charset="0"/>
              </a:rPr>
              <a:t>О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5219700" y="2492375"/>
            <a:ext cx="100806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800" b="1">
                <a:latin typeface="Comic Sans MS" pitchFamily="66" charset="0"/>
              </a:rPr>
              <a:t>Д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6227763" y="3357563"/>
            <a:ext cx="1008062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800" b="1">
                <a:latin typeface="Comic Sans MS" pitchFamily="66" charset="0"/>
              </a:rPr>
              <a:t>Ц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7380288" y="2852738"/>
            <a:ext cx="12954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800" b="1">
                <a:latin typeface="Comic Sans MS" pitchFamily="66" charset="0"/>
              </a:rPr>
              <a:t>Ы</a:t>
            </a:r>
          </a:p>
        </p:txBody>
      </p:sp>
      <p:pic>
        <p:nvPicPr>
          <p:cNvPr id="26643" name="Picture 19" descr="j042806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3384550" cy="20621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953013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400" dirty="0" smtClean="0">
                <a:latin typeface="Arial" charset="0"/>
              </a:rPr>
              <a:t>Ноги на пол мы поставим,</a:t>
            </a:r>
          </a:p>
          <a:p>
            <a:pPr eaLnBrk="1" hangingPunct="1">
              <a:buFont typeface="Arial" charset="0"/>
              <a:buNone/>
            </a:pPr>
            <a:r>
              <a:rPr lang="ru-RU" sz="4400" dirty="0" smtClean="0">
                <a:latin typeface="Arial" charset="0"/>
              </a:rPr>
              <a:t>Спинки все мы разогнём.</a:t>
            </a:r>
          </a:p>
          <a:p>
            <a:pPr eaLnBrk="1" hangingPunct="1">
              <a:buFont typeface="Arial" charset="0"/>
              <a:buNone/>
            </a:pPr>
            <a:r>
              <a:rPr lang="ru-RU" sz="4400" dirty="0" smtClean="0">
                <a:latin typeface="Arial" charset="0"/>
              </a:rPr>
              <a:t>Локотки на стол поставим,</a:t>
            </a:r>
          </a:p>
          <a:p>
            <a:pPr eaLnBrk="1" hangingPunct="1">
              <a:buFont typeface="Arial" charset="0"/>
              <a:buNone/>
            </a:pPr>
            <a:r>
              <a:rPr lang="ru-RU" sz="4400" dirty="0" smtClean="0">
                <a:latin typeface="Arial" charset="0"/>
              </a:rPr>
              <a:t>Домик к носу подведём.</a:t>
            </a:r>
          </a:p>
          <a:p>
            <a:pPr eaLnBrk="1" hangingPunct="1">
              <a:buFont typeface="Arial" charset="0"/>
              <a:buNone/>
            </a:pPr>
            <a:r>
              <a:rPr lang="ru-RU" sz="4400" dirty="0" smtClean="0">
                <a:latin typeface="Arial" charset="0"/>
              </a:rPr>
              <a:t>Руку левую на стол,</a:t>
            </a:r>
          </a:p>
          <a:p>
            <a:pPr eaLnBrk="1" hangingPunct="1">
              <a:buFont typeface="Arial" charset="0"/>
              <a:buNone/>
            </a:pPr>
            <a:r>
              <a:rPr lang="ru-RU" sz="4400" dirty="0" smtClean="0">
                <a:latin typeface="Arial" charset="0"/>
              </a:rPr>
              <a:t> Сверху правую кладём.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Тема урока : &quot;Рельеф дна Мирового океан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391" y="1928802"/>
            <a:ext cx="7935617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://www.kto-takoy.ru/wp-content/uploads/2010/03/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9500"/>
            <a:ext cx="3857652" cy="2931815"/>
          </a:xfrm>
          <a:prstGeom prst="rect">
            <a:avLst/>
          </a:prstGeom>
          <a:noFill/>
        </p:spPr>
      </p:pic>
      <p:pic>
        <p:nvPicPr>
          <p:cNvPr id="2057" name="Picture 9" descr="http://www.kto-takoy.ru/wp-content/uploads/2010/03/22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61862"/>
            <a:ext cx="2286016" cy="3048021"/>
          </a:xfrm>
          <a:prstGeom prst="rect">
            <a:avLst/>
          </a:prstGeom>
          <a:noFill/>
        </p:spPr>
      </p:pic>
      <p:pic>
        <p:nvPicPr>
          <p:cNvPr id="2059" name="Picture 11" descr="Детский сад - Ясли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714752"/>
            <a:ext cx="3352779" cy="2513328"/>
          </a:xfrm>
          <a:prstGeom prst="rect">
            <a:avLst/>
          </a:prstGeom>
          <a:noFill/>
        </p:spPr>
      </p:pic>
      <p:pic>
        <p:nvPicPr>
          <p:cNvPr id="2061" name="Picture 13" descr="saga_zp Entries tagged with всемирный день китов и дельфин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571876"/>
            <a:ext cx="3809984" cy="2857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янин\Desktop\буква д\82020070_large_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34158"/>
            <a:ext cx="6143668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Полянин\Desktop\буква д\zvu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715436" cy="6264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642918"/>
            <a:ext cx="657229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домик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буква “Д”,</a:t>
            </a:r>
            <a:b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домике – окошко.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Интегрированный урок обучения грамоте и письму в 1-м классе по теме &quot;Звуки Д, Д'. Строчная буква 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357562"/>
            <a:ext cx="2381250" cy="3276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439292"/>
          </a:xfrm>
        </p:spPr>
        <p:txBody>
          <a:bodyPr>
            <a:noAutofit/>
          </a:bodyPr>
          <a:lstStyle/>
          <a:p>
            <a:pPr algn="ctr"/>
            <a:r>
              <a:rPr lang="ru-RU" sz="15000" dirty="0" smtClean="0">
                <a:latin typeface="Propisi" pitchFamily="2" charset="0"/>
              </a:rPr>
              <a:t>                   </a:t>
            </a:r>
            <a:r>
              <a:rPr lang="ru-RU" sz="20000" dirty="0" err="1" smtClean="0">
                <a:latin typeface="Propisi" pitchFamily="2" charset="0"/>
              </a:rPr>
              <a:t>Дд</a:t>
            </a:r>
            <a:endParaRPr lang="ru-RU" sz="20000" dirty="0">
              <a:latin typeface="Propi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01079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Помни</a:t>
            </a:r>
            <a:r>
              <a:rPr lang="ru-RU" i="1" dirty="0" smtClean="0"/>
              <a:t>, пишутся всегда</a:t>
            </a:r>
            <a:br>
              <a:rPr lang="ru-RU" i="1" dirty="0" smtClean="0"/>
            </a:br>
            <a:r>
              <a:rPr lang="ru-RU" i="1" dirty="0" smtClean="0"/>
              <a:t>С большой буквы города,</a:t>
            </a:r>
            <a:br>
              <a:rPr lang="ru-RU" i="1" dirty="0" smtClean="0"/>
            </a:br>
            <a:r>
              <a:rPr lang="ru-RU" i="1" dirty="0" smtClean="0"/>
              <a:t>Реки, страны и моря</a:t>
            </a:r>
            <a:br>
              <a:rPr lang="ru-RU" i="1" dirty="0" smtClean="0"/>
            </a:br>
            <a:r>
              <a:rPr lang="ru-RU" i="1" dirty="0" smtClean="0"/>
              <a:t>И фамилия моя!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2555875" y="2205038"/>
            <a:ext cx="2159000" cy="3959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0000FF"/>
                </a:solidFill>
              </a:rPr>
              <a:t>д</a:t>
            </a:r>
            <a:r>
              <a:rPr lang="ru-RU" sz="3200" b="1" dirty="0" smtClean="0"/>
              <a:t>орога                   </a:t>
            </a:r>
            <a:r>
              <a:rPr lang="ru-RU" sz="3200" b="1" dirty="0" smtClean="0">
                <a:solidFill>
                  <a:srgbClr val="009900"/>
                </a:solidFill>
              </a:rPr>
              <a:t> </a:t>
            </a:r>
            <a:endParaRPr lang="ru-RU" sz="3200" b="1" dirty="0" smtClean="0"/>
          </a:p>
          <a:p>
            <a:pPr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0000FF"/>
                </a:solidFill>
              </a:rPr>
              <a:t>д</a:t>
            </a:r>
            <a:r>
              <a:rPr lang="ru-RU" sz="3200" b="1" dirty="0" smtClean="0"/>
              <a:t>ым                   </a:t>
            </a:r>
            <a:r>
              <a:rPr lang="ru-RU" sz="3200" b="1" dirty="0" smtClean="0">
                <a:solidFill>
                  <a:srgbClr val="009900"/>
                </a:solidFill>
              </a:rPr>
              <a:t> </a:t>
            </a:r>
            <a:r>
              <a:rPr lang="ru-RU" sz="3200" b="1" dirty="0" smtClean="0"/>
              <a:t>                     </a:t>
            </a:r>
            <a:r>
              <a:rPr lang="ru-RU" sz="3200" b="1" dirty="0" smtClean="0">
                <a:solidFill>
                  <a:srgbClr val="009900"/>
                </a:solidFill>
              </a:rPr>
              <a:t> </a:t>
            </a:r>
            <a:endParaRPr lang="ru-RU" sz="3200" b="1" dirty="0" smtClean="0"/>
          </a:p>
          <a:p>
            <a:pPr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0000FF"/>
                </a:solidFill>
              </a:rPr>
              <a:t>д</a:t>
            </a:r>
            <a:r>
              <a:rPr lang="ru-RU" sz="3200" b="1" dirty="0" smtClean="0"/>
              <a:t>ождь                     </a:t>
            </a:r>
            <a:r>
              <a:rPr lang="ru-RU" sz="3200" b="1" dirty="0" smtClean="0">
                <a:solidFill>
                  <a:srgbClr val="009900"/>
                </a:solidFill>
              </a:rPr>
              <a:t> </a:t>
            </a:r>
            <a:endParaRPr lang="ru-RU" sz="3200" b="1" dirty="0" smtClean="0"/>
          </a:p>
          <a:p>
            <a:pPr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0000FF"/>
                </a:solidFill>
              </a:rPr>
              <a:t>д</a:t>
            </a:r>
            <a:r>
              <a:rPr lang="ru-RU" sz="3200" b="1" dirty="0" smtClean="0"/>
              <a:t>ырка</a:t>
            </a:r>
          </a:p>
          <a:p>
            <a:pPr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0000FF"/>
                </a:solidFill>
              </a:rPr>
              <a:t>д</a:t>
            </a:r>
            <a:r>
              <a:rPr lang="ru-RU" sz="3200" b="1" dirty="0" smtClean="0"/>
              <a:t>ублёнка </a:t>
            </a:r>
          </a:p>
          <a:p>
            <a:pPr>
              <a:buFont typeface="Wingdings" pitchFamily="2" charset="2"/>
              <a:buNone/>
            </a:pPr>
            <a:endParaRPr lang="ru-RU" sz="3200" b="1" dirty="0" smtClean="0"/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5795963" y="2205038"/>
            <a:ext cx="223202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200" b="1" dirty="0">
                <a:solidFill>
                  <a:srgbClr val="009900"/>
                </a:solidFill>
              </a:rPr>
              <a:t> </a:t>
            </a:r>
            <a:r>
              <a:rPr lang="ru-RU" sz="3200" b="1" dirty="0" smtClean="0">
                <a:solidFill>
                  <a:srgbClr val="009900"/>
                </a:solidFill>
              </a:rPr>
              <a:t>д</a:t>
            </a:r>
            <a:r>
              <a:rPr lang="ru-RU" sz="3200" b="1" dirty="0" smtClean="0"/>
              <a:t>ятел                   </a:t>
            </a:r>
            <a:endParaRPr lang="ru-RU" sz="3200" b="1" dirty="0"/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200" b="1" dirty="0">
                <a:solidFill>
                  <a:srgbClr val="009900"/>
                </a:solidFill>
              </a:rPr>
              <a:t> </a:t>
            </a:r>
            <a:r>
              <a:rPr lang="ru-RU" sz="3200" b="1" dirty="0" smtClean="0">
                <a:solidFill>
                  <a:srgbClr val="009900"/>
                </a:solidFill>
              </a:rPr>
              <a:t>д</a:t>
            </a:r>
            <a:r>
              <a:rPr lang="ru-RU" sz="3200" b="1" dirty="0" smtClean="0"/>
              <a:t>ельфин</a:t>
            </a:r>
            <a:endParaRPr lang="ru-RU" sz="3200" b="1" dirty="0"/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200" b="1" dirty="0">
                <a:solidFill>
                  <a:srgbClr val="009900"/>
                </a:solidFill>
              </a:rPr>
              <a:t> </a:t>
            </a:r>
            <a:r>
              <a:rPr lang="ru-RU" sz="3200" b="1" dirty="0" smtClean="0">
                <a:solidFill>
                  <a:srgbClr val="009900"/>
                </a:solidFill>
              </a:rPr>
              <a:t>д</a:t>
            </a:r>
            <a:r>
              <a:rPr lang="ru-RU" sz="3200" b="1" dirty="0" smtClean="0"/>
              <a:t>икобраз                </a:t>
            </a:r>
            <a:endParaRPr lang="ru-RU" sz="3200" b="1" dirty="0"/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500" b="1" dirty="0" smtClean="0">
                <a:solidFill>
                  <a:srgbClr val="009900"/>
                </a:solidFill>
              </a:rPr>
              <a:t>д</a:t>
            </a:r>
            <a:r>
              <a:rPr lang="ru-RU" sz="3500" b="1" dirty="0" smtClean="0"/>
              <a:t>ерево</a:t>
            </a:r>
            <a:endParaRPr lang="ru-RU" sz="3200" b="1" dirty="0"/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200" b="1" dirty="0">
                <a:solidFill>
                  <a:srgbClr val="009900"/>
                </a:solidFill>
              </a:rPr>
              <a:t> </a:t>
            </a:r>
            <a:r>
              <a:rPr lang="ru-RU" sz="3200" b="1" dirty="0" smtClean="0">
                <a:solidFill>
                  <a:srgbClr val="009900"/>
                </a:solidFill>
              </a:rPr>
              <a:t>д</a:t>
            </a:r>
            <a:r>
              <a:rPr lang="ru-RU" sz="3200" b="1" dirty="0" smtClean="0"/>
              <a:t>инозавр </a:t>
            </a:r>
            <a:endParaRPr lang="ru-RU" sz="3200" b="1" dirty="0"/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200" b="1" dirty="0">
                <a:solidFill>
                  <a:srgbClr val="009900"/>
                </a:solidFill>
              </a:rPr>
              <a:t> </a:t>
            </a:r>
            <a:endParaRPr lang="ru-RU" sz="3200" b="1" dirty="0"/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428596" y="428604"/>
            <a:ext cx="14398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дорога,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6286512" y="428604"/>
            <a:ext cx="14398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дым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3071802" y="1000108"/>
            <a:ext cx="135732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дубленка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571472" y="1000108"/>
            <a:ext cx="10795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дождь,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1801" name="Rectangle 9"/>
          <p:cNvSpPr>
            <a:spLocks noChangeArrowheads="1"/>
          </p:cNvSpPr>
          <p:nvPr/>
        </p:nvSpPr>
        <p:spPr bwMode="auto">
          <a:xfrm>
            <a:off x="1928794" y="1000108"/>
            <a:ext cx="9366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дырка,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1803" name="Rectangle 11"/>
          <p:cNvSpPr>
            <a:spLocks noChangeArrowheads="1"/>
          </p:cNvSpPr>
          <p:nvPr/>
        </p:nvSpPr>
        <p:spPr bwMode="auto">
          <a:xfrm>
            <a:off x="1928794" y="428604"/>
            <a:ext cx="14398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дятел,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1804" name="Rectangle 12"/>
          <p:cNvSpPr>
            <a:spLocks noChangeArrowheads="1"/>
          </p:cNvSpPr>
          <p:nvPr/>
        </p:nvSpPr>
        <p:spPr bwMode="auto">
          <a:xfrm>
            <a:off x="3428992" y="428604"/>
            <a:ext cx="14398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дельфин,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1805" name="Rectangle 13"/>
          <p:cNvSpPr>
            <a:spLocks noChangeArrowheads="1"/>
          </p:cNvSpPr>
          <p:nvPr/>
        </p:nvSpPr>
        <p:spPr bwMode="auto">
          <a:xfrm>
            <a:off x="4932362" y="428604"/>
            <a:ext cx="1497026" cy="3571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дикобраз,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1806" name="Rectangle 14"/>
          <p:cNvSpPr>
            <a:spLocks noChangeArrowheads="1"/>
          </p:cNvSpPr>
          <p:nvPr/>
        </p:nvSpPr>
        <p:spPr bwMode="auto">
          <a:xfrm>
            <a:off x="7786710" y="428604"/>
            <a:ext cx="11525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дерево,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1807" name="Rectangle 15"/>
          <p:cNvSpPr>
            <a:spLocks noChangeArrowheads="1"/>
          </p:cNvSpPr>
          <p:nvPr/>
        </p:nvSpPr>
        <p:spPr bwMode="auto">
          <a:xfrm>
            <a:off x="4500562" y="1000108"/>
            <a:ext cx="1511301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динозавр,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61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61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61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61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61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61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61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 animBg="1"/>
      <p:bldP spid="161798" grpId="0" animBg="1"/>
      <p:bldP spid="161799" grpId="0" animBg="1"/>
      <p:bldP spid="161800" grpId="0" animBg="1"/>
      <p:bldP spid="161803" grpId="0" animBg="1"/>
      <p:bldP spid="161804" grpId="0" animBg="1"/>
      <p:bldP spid="161805" grpId="0" animBg="1"/>
      <p:bldP spid="161806" grpId="0" animBg="1"/>
      <p:bldP spid="16180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418</TotalTime>
  <Words>131</Words>
  <Application>Microsoft Office PowerPoint</Application>
  <PresentationFormat>Экран (4:3)</PresentationFormat>
  <Paragraphs>55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                   Дд</vt:lpstr>
      <vt:lpstr>       Помни, пишутся всегда С большой буквы города, Реки, страны и моря И фамилия моя! </vt:lpstr>
      <vt:lpstr>Слайд 9</vt:lpstr>
      <vt:lpstr> </vt:lpstr>
      <vt:lpstr>                        река    Дон</vt:lpstr>
      <vt:lpstr>Слайд 12</vt:lpstr>
      <vt:lpstr>Дон</vt:lpstr>
      <vt:lpstr>               река  Днепр </vt:lpstr>
      <vt:lpstr>Слайд 15</vt:lpstr>
      <vt:lpstr>                   Днепр</vt:lpstr>
      <vt:lpstr>река  Чулым</vt:lpstr>
      <vt:lpstr>             река  Абакан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Полянин</dc:creator>
  <cp:lastModifiedBy>Полянин</cp:lastModifiedBy>
  <cp:revision>44</cp:revision>
  <dcterms:created xsi:type="dcterms:W3CDTF">2014-11-22T11:15:11Z</dcterms:created>
  <dcterms:modified xsi:type="dcterms:W3CDTF">2014-11-27T15:02:30Z</dcterms:modified>
</cp:coreProperties>
</file>