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81" r:id="rId3"/>
    <p:sldId id="256" r:id="rId4"/>
    <p:sldId id="258" r:id="rId5"/>
    <p:sldId id="282" r:id="rId6"/>
    <p:sldId id="267" r:id="rId7"/>
    <p:sldId id="276" r:id="rId8"/>
    <p:sldId id="263" r:id="rId9"/>
    <p:sldId id="28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D0AFE-8B52-41D1-96DD-AAACFA49387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DE78-C364-4A2E-8D74-6A94C0913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95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2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86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21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31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32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08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54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3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27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00C2-B6B0-4E79-B049-4181FC4C03E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7CBE-AA0C-4E54-92BD-EB2BA7075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9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sportal.ru/gan213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fcior.edu.ru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17" Type="http://schemas.openxmlformats.org/officeDocument/2006/relationships/image" Target="../media/image11.gif"/><Relationship Id="rId2" Type="http://schemas.openxmlformats.org/officeDocument/2006/relationships/hyperlink" Target="http://mon.tatarstan.ru/" TargetMode="External"/><Relationship Id="rId16" Type="http://schemas.openxmlformats.org/officeDocument/2006/relationships/hyperlink" Target="http://www.int-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brnadzor.gov.ru/ru/about/general_information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hyperlink" Target="http://&#1084;&#1080;&#1085;&#1086;&#1073;&#1088;&#1085;&#1072;&#1091;&#1082;&#1080;.&#1088;&#1092;/" TargetMode="External"/><Relationship Id="rId4" Type="http://schemas.openxmlformats.org/officeDocument/2006/relationships/hyperlink" Target="http://www.edu.ru/index.php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rfh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gufo.me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www.gnpbu.ru/" TargetMode="External"/><Relationship Id="rId12" Type="http://schemas.openxmlformats.org/officeDocument/2006/relationships/hyperlink" Target="http://www.pedlib.ru/" TargetMode="External"/><Relationship Id="rId2" Type="http://schemas.openxmlformats.org/officeDocument/2006/relationships/hyperlink" Target="http://ilib.mccme.ru/" TargetMode="External"/><Relationship Id="rId16" Type="http://schemas.openxmlformats.org/officeDocument/2006/relationships/hyperlink" Target="http://www.vidahl.agav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hyperlink" Target="http://www.rsl.ru/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://dic.academic.ru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lib.ru/" TargetMode="External"/><Relationship Id="rId14" Type="http://schemas.openxmlformats.org/officeDocument/2006/relationships/hyperlink" Target="http://enc-dic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iki.rdf.ru/" TargetMode="External"/><Relationship Id="rId13" Type="http://schemas.openxmlformats.org/officeDocument/2006/relationships/hyperlink" Target="http://www.lukoshko.net/" TargetMode="External"/><Relationship Id="rId3" Type="http://schemas.openxmlformats.org/officeDocument/2006/relationships/hyperlink" Target="http://www.uroki.net/" TargetMode="External"/><Relationship Id="rId7" Type="http://schemas.openxmlformats.org/officeDocument/2006/relationships/hyperlink" Target="http://www.it-n.ru/" TargetMode="External"/><Relationship Id="rId12" Type="http://schemas.openxmlformats.org/officeDocument/2006/relationships/hyperlink" Target="http://stranamasterov.ru/search/node/bpjybnm-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oyalty.baltinform.ru/" TargetMode="External"/><Relationship Id="rId11" Type="http://schemas.openxmlformats.org/officeDocument/2006/relationships/hyperlink" Target="http://www.nachalka.com/" TargetMode="External"/><Relationship Id="rId5" Type="http://schemas.openxmlformats.org/officeDocument/2006/relationships/hyperlink" Target="http://www.shram.kiev.ua/univer/presentation/" TargetMode="External"/><Relationship Id="rId10" Type="http://schemas.openxmlformats.org/officeDocument/2006/relationships/hyperlink" Target="http://www.savepic.ru/" TargetMode="External"/><Relationship Id="rId4" Type="http://schemas.openxmlformats.org/officeDocument/2006/relationships/hyperlink" Target="http://www.ug.ru/" TargetMode="External"/><Relationship Id="rId9" Type="http://schemas.openxmlformats.org/officeDocument/2006/relationships/hyperlink" Target="http://standart.edu.ru/catalog.aspx?CatalogId=22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4stupeni.ru/" TargetMode="External"/><Relationship Id="rId3" Type="http://schemas.openxmlformats.org/officeDocument/2006/relationships/hyperlink" Target="http://www.uroki.net/index.htm" TargetMode="External"/><Relationship Id="rId7" Type="http://schemas.openxmlformats.org/officeDocument/2006/relationships/hyperlink" Target="http://www.interpedagogika.ru/shapka.p%20...%20=-1&amp;page=1" TargetMode="External"/><Relationship Id="rId12" Type="http://schemas.openxmlformats.org/officeDocument/2006/relationships/hyperlink" Target="http://www.detochki.su/index.php?option=com_content&amp;view=article&amp;id=295:2009-04-21-20-47-16&amp;catid=63:2009-04-20-19-47-09&amp;Itemid=17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nstantinova.21416s15.edusite.ru/p33aa1.html" TargetMode="External"/><Relationship Id="rId11" Type="http://schemas.openxmlformats.org/officeDocument/2006/relationships/hyperlink" Target="http://www.tatarovo.ru/sound.html" TargetMode="External"/><Relationship Id="rId5" Type="http://schemas.openxmlformats.org/officeDocument/2006/relationships/hyperlink" Target="http://uchitel.moy.su/" TargetMode="External"/><Relationship Id="rId10" Type="http://schemas.openxmlformats.org/officeDocument/2006/relationships/hyperlink" Target="http://www.uroki.net/docnach.htm" TargetMode="External"/><Relationship Id="rId4" Type="http://schemas.openxmlformats.org/officeDocument/2006/relationships/hyperlink" Target="http://www.iro.yar.ru:8101/resource/dis%20...%20education/" TargetMode="External"/><Relationship Id="rId9" Type="http://schemas.openxmlformats.org/officeDocument/2006/relationships/hyperlink" Target="http://www.uchportal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pu.as.ru/" TargetMode="External"/><Relationship Id="rId13" Type="http://schemas.openxmlformats.org/officeDocument/2006/relationships/hyperlink" Target="http://nsportal.ru/gan2130" TargetMode="External"/><Relationship Id="rId3" Type="http://schemas.openxmlformats.org/officeDocument/2006/relationships/hyperlink" Target="http://www.kinder.ru/" TargetMode="External"/><Relationship Id="rId7" Type="http://schemas.openxmlformats.org/officeDocument/2006/relationships/hyperlink" Target="http://www.solnyshko.ee/" TargetMode="External"/><Relationship Id="rId12" Type="http://schemas.openxmlformats.org/officeDocument/2006/relationships/hyperlink" Target="http://library.thinkguest.org/" TargetMode="External"/><Relationship Id="rId2" Type="http://schemas.openxmlformats.org/officeDocument/2006/relationships/image" Target="../media/image20.png"/><Relationship Id="rId16" Type="http://schemas.openxmlformats.org/officeDocument/2006/relationships/hyperlink" Target="http://www.planetashko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azochki.narod.ru/" TargetMode="External"/><Relationship Id="rId11" Type="http://schemas.openxmlformats.org/officeDocument/2006/relationships/hyperlink" Target="http://suhin.narod.ru/" TargetMode="External"/><Relationship Id="rId5" Type="http://schemas.openxmlformats.org/officeDocument/2006/relationships/hyperlink" Target="http://www.cofe.ru/read-kas" TargetMode="External"/><Relationship Id="rId15" Type="http://schemas.openxmlformats.org/officeDocument/2006/relationships/hyperlink" Target="http://laste.arvutikaitse.ee/rus/html/etusivu.htm" TargetMode="External"/><Relationship Id="rId10" Type="http://schemas.openxmlformats.org/officeDocument/2006/relationships/hyperlink" Target="http://www.freepuzzles.com/" TargetMode="External"/><Relationship Id="rId4" Type="http://schemas.openxmlformats.org/officeDocument/2006/relationships/hyperlink" Target="http://www.cofe.ru/read-ka" TargetMode="External"/><Relationship Id="rId9" Type="http://schemas.openxmlformats.org/officeDocument/2006/relationships/hyperlink" Target="http://vkids.km.ru/" TargetMode="External"/><Relationship Id="rId14" Type="http://schemas.openxmlformats.org/officeDocument/2006/relationships/hyperlink" Target="http://historic.ru/cd/artyx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pi.biysk.ru/encicl/" TargetMode="External"/><Relationship Id="rId13" Type="http://schemas.openxmlformats.org/officeDocument/2006/relationships/hyperlink" Target="http://www.laddition.com/" TargetMode="External"/><Relationship Id="rId3" Type="http://schemas.openxmlformats.org/officeDocument/2006/relationships/hyperlink" Target="http://potomy.ru/" TargetMode="External"/><Relationship Id="rId7" Type="http://schemas.openxmlformats.org/officeDocument/2006/relationships/hyperlink" Target="http://www.floranimal.ru/national/park_list.php" TargetMode="External"/><Relationship Id="rId12" Type="http://schemas.openxmlformats.org/officeDocument/2006/relationships/hyperlink" Target="http://elementy.ru/email" TargetMode="External"/><Relationship Id="rId17" Type="http://schemas.openxmlformats.org/officeDocument/2006/relationships/hyperlink" Target="http://guinness.h12.ru/rez_sko.htm" TargetMode="External"/><Relationship Id="rId2" Type="http://schemas.openxmlformats.org/officeDocument/2006/relationships/image" Target="../media/image21.png"/><Relationship Id="rId16" Type="http://schemas.openxmlformats.org/officeDocument/2006/relationships/hyperlink" Target="http://clow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nilova.ru/storage/present.htm" TargetMode="External"/><Relationship Id="rId11" Type="http://schemas.openxmlformats.org/officeDocument/2006/relationships/hyperlink" Target="http://www.apus.ru/site.xp/" TargetMode="External"/><Relationship Id="rId5" Type="http://schemas.openxmlformats.org/officeDocument/2006/relationships/hyperlink" Target="http://www.solnet.ee/" TargetMode="External"/><Relationship Id="rId15" Type="http://schemas.openxmlformats.org/officeDocument/2006/relationships/hyperlink" Target="http://www.lenagold.ru/" TargetMode="External"/><Relationship Id="rId10" Type="http://schemas.openxmlformats.org/officeDocument/2006/relationships/hyperlink" Target="http://heritage.unesco.ru/index.php?id=30&amp;L=9" TargetMode="External"/><Relationship Id="rId4" Type="http://schemas.openxmlformats.org/officeDocument/2006/relationships/hyperlink" Target="http://www.7ya.ru/pub/presentation/" TargetMode="External"/><Relationship Id="rId9" Type="http://schemas.openxmlformats.org/officeDocument/2006/relationships/hyperlink" Target="http://sad.zeleno.ru/?out=submit&amp;first" TargetMode="External"/><Relationship Id="rId14" Type="http://schemas.openxmlformats.org/officeDocument/2006/relationships/hyperlink" Target="http://www.elkin52.narod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-geniy.ru/aurum_private_office.php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://ya-enciklopedia.ru/rules.html" TargetMode="External"/><Relationship Id="rId2" Type="http://schemas.openxmlformats.org/officeDocument/2006/relationships/hyperlink" Target="http://metaschoo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konkurs.infourok.ru/userpanel/index.php" TargetMode="External"/><Relationship Id="rId4" Type="http://schemas.openxmlformats.org/officeDocument/2006/relationships/hyperlink" Target="http://fgostest.ru/Default.aspx" TargetMode="External"/><Relationship Id="rId9" Type="http://schemas.openxmlformats.org/officeDocument/2006/relationships/hyperlink" Target="http://www.pravolimp.ru/main/m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603" y="258020"/>
            <a:ext cx="760967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FF0000"/>
                </a:solidFill>
              </a:rPr>
              <a:t>Пол</a:t>
            </a:r>
            <a:r>
              <a:rPr lang="ru-RU" sz="6600" b="1" cap="none" spc="0" dirty="0" smtClean="0">
                <a:ln/>
                <a:solidFill>
                  <a:srgbClr val="FF0000"/>
                </a:solidFill>
                <a:effectLst/>
              </a:rPr>
              <a:t>езные 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Интернет - ресурсы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учителю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 начальных классов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48" y="2638696"/>
            <a:ext cx="3216952" cy="3997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60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4В\100CANON\IMG_35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057" y="2844436"/>
            <a:ext cx="5407988" cy="36053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7900" y="526304"/>
            <a:ext cx="695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Мини-сайт учителя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начальных классов МБОУ «Русско-татарская средняя общеобразовательная школа №129» Приволжского района г. Казани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Ганчуриной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Татьяны Александровны</a:t>
            </a:r>
            <a:endParaRPr lang="ru-RU" sz="2400" b="1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79" y="1274572"/>
            <a:ext cx="3999829" cy="1038206"/>
          </a:xfrm>
          <a:prstGeom prst="rect">
            <a:avLst/>
          </a:prstGeom>
        </p:spPr>
      </p:pic>
      <p:pic>
        <p:nvPicPr>
          <p:cNvPr id="4" name="Рисунок 3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869" y="2201493"/>
            <a:ext cx="4039652" cy="1066892"/>
          </a:xfrm>
          <a:prstGeom prst="rect">
            <a:avLst/>
          </a:prstGeom>
        </p:spPr>
      </p:pic>
      <p:pic>
        <p:nvPicPr>
          <p:cNvPr id="5" name="Рисунок 4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447" y="3582600"/>
            <a:ext cx="4039652" cy="965855"/>
          </a:xfrm>
          <a:prstGeom prst="rect">
            <a:avLst/>
          </a:prstGeom>
        </p:spPr>
      </p:pic>
      <p:pic>
        <p:nvPicPr>
          <p:cNvPr id="6" name="Рисунок 5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5585" y="2684038"/>
            <a:ext cx="3999829" cy="1080735"/>
          </a:xfrm>
          <a:prstGeom prst="rect">
            <a:avLst/>
          </a:prstGeom>
        </p:spPr>
      </p:pic>
      <p:pic>
        <p:nvPicPr>
          <p:cNvPr id="3" name="Рисунок 2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7563" y="977140"/>
            <a:ext cx="4039652" cy="106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2720" y="1278671"/>
            <a:ext cx="42248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РТ</a:t>
            </a:r>
            <a:endParaRPr lang="ru-RU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39" y="4088674"/>
            <a:ext cx="2216761" cy="2769326"/>
          </a:xfrm>
          <a:prstGeom prst="rect">
            <a:avLst/>
          </a:prstGeom>
        </p:spPr>
      </p:pic>
      <p:pic>
        <p:nvPicPr>
          <p:cNvPr id="22530" name="Picture 2" descr="http://www.rfh.ru/templates/Yougrids/images/metal/header_b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568" y="4784272"/>
            <a:ext cx="4165460" cy="793567"/>
          </a:xfrm>
          <a:prstGeom prst="rect">
            <a:avLst/>
          </a:prstGeom>
          <a:noFill/>
        </p:spPr>
      </p:pic>
      <p:pic>
        <p:nvPicPr>
          <p:cNvPr id="22532" name="Picture 4" descr="http://www.int-edu.ru/img/int-logo2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01942" y="5951990"/>
            <a:ext cx="3815534" cy="69700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30859" y="0"/>
            <a:ext cx="768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Образовательные сайты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9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7" y="2317551"/>
            <a:ext cx="2477105" cy="10396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164" y="2717200"/>
            <a:ext cx="24157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Интернет -библиотека</a:t>
            </a:r>
            <a:endParaRPr lang="ru-RU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3" y="3947143"/>
            <a:ext cx="2685117" cy="2910857"/>
          </a:xfrm>
          <a:prstGeom prst="rect">
            <a:avLst/>
          </a:prstGeom>
        </p:spPr>
      </p:pic>
      <p:pic>
        <p:nvPicPr>
          <p:cNvPr id="21508" name="Picture 4" descr="http://www.rsl.ru/design/standart/imag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445" y="313509"/>
            <a:ext cx="1423851" cy="1862872"/>
          </a:xfrm>
          <a:prstGeom prst="rect">
            <a:avLst/>
          </a:prstGeom>
          <a:noFill/>
        </p:spPr>
      </p:pic>
      <p:pic>
        <p:nvPicPr>
          <p:cNvPr id="21512" name="Picture 8" descr="http://old.gnpbu.ru/pic/index_php/gnpb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728" y="1423851"/>
            <a:ext cx="4495800" cy="940526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18857" y="2747946"/>
            <a:ext cx="4493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Lib.Ru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Библиотека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Максима Мошкова</a:t>
            </a:r>
          </a:p>
        </p:txBody>
      </p:sp>
      <p:pic>
        <p:nvPicPr>
          <p:cNvPr id="21515" name="Picture 11" descr="dic.academic.ru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265" y="3821520"/>
            <a:ext cx="1517106" cy="117230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35977" y="3306969"/>
            <a:ext cx="33571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2"/>
              </a:rPr>
              <a:t>Педагогическая библиотека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5856" y="211072"/>
            <a:ext cx="7063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Библиотеки и словари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1193" y="5880351"/>
            <a:ext cx="2481256" cy="769441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13"/>
              </a:rPr>
              <a:t>Gufo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13"/>
              </a:rPr>
              <a:t>.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13"/>
              </a:rPr>
              <a:t>me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1517" name="Picture 13" descr="http://i.enc-dic.com/images/dic/name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323" y="5624195"/>
            <a:ext cx="2162355" cy="60678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312126" y="4542750"/>
            <a:ext cx="4572000" cy="646331"/>
          </a:xfrm>
          <a:prstGeom prst="rect">
            <a:avLst/>
          </a:prstGeom>
          <a:solidFill>
            <a:schemeClr val="accent1"/>
          </a:solidFill>
          <a:ln w="31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hlinkClick r:id="rId16"/>
              </a:rPr>
              <a:t>Толковый словарь О.Даля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hlinkClick r:id="rId16"/>
              </a:rPr>
              <a:t>ON-LINE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595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27" y="158821"/>
            <a:ext cx="80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Классному руководителю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91" y="5108177"/>
            <a:ext cx="2366309" cy="1749823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71154" y="822096"/>
            <a:ext cx="708006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ahoma" pitchFamily="34" charset="0"/>
                <a:cs typeface="Tahoma" pitchFamily="34" charset="0"/>
                <a:hlinkClick r:id="rId3"/>
              </a:rPr>
              <a:t>Бесплатные  разработки  уроков, сценарии, планирование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4"/>
              </a:rPr>
              <a:t>Сайт «Учительской газеты» . 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5"/>
              </a:rPr>
              <a:t>Пригодится для подготовки к праздникам.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6"/>
              </a:rPr>
              <a:t>Официальный сайт регионального проекта "Роялти </a:t>
            </a: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6"/>
              </a:rPr>
              <a:t>педагогу </a:t>
            </a: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6"/>
              </a:rPr>
              <a:t>новатору" Калининград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7"/>
              </a:rPr>
              <a:t>Сеть творческих учителей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8"/>
              </a:rPr>
              <a:t>Детские электронные книги и презентации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9"/>
              </a:rPr>
              <a:t>Фед.Гос.Обр. портал Стандарт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10"/>
              </a:rPr>
              <a:t>Сервис хранения изображений (для вставки фото на страничках форума)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11"/>
              </a:rPr>
              <a:t>Интересный сайт для учителей начальных классов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12"/>
              </a:rPr>
              <a:t>Сайт страны мастеров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13"/>
              </a:rPr>
              <a:t>Сайт "Лукошко сказок»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62" y="5133702"/>
            <a:ext cx="1412109" cy="17242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96834" y="0"/>
            <a:ext cx="74719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3"/>
              </a:rPr>
              <a:t>Сценарии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4"/>
              </a:rPr>
              <a:t>Сценарии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5"/>
              </a:rPr>
              <a:t>Сайт </a:t>
            </a:r>
            <a:r>
              <a:rPr lang="ru-RU" b="1" dirty="0" err="1" smtClean="0">
                <a:latin typeface="Arial Black" pitchFamily="34" charset="0"/>
                <a:ea typeface="Tahoma" pitchFamily="34" charset="0"/>
                <a:cs typeface="Tahoma" pitchFamily="34" charset="0"/>
                <a:hlinkClick r:id="rId5"/>
              </a:rPr>
              <a:t>учитель-учителю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6"/>
              </a:rPr>
              <a:t>Интернет-ресурсы для учителей начальных классов</a:t>
            </a:r>
            <a:endParaRPr lang="ru-RU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hlinkClick r:id="rId7"/>
              </a:rPr>
              <a:t>Материалы для классных руководителей, завучей школ и других заинтересованных специалистов, работающих с семьями учеников</a:t>
            </a:r>
            <a:endParaRPr lang="ru-RU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hlinkClick r:id="rId8"/>
              </a:rPr>
              <a:t>Клуб учителей начальной школы</a:t>
            </a:r>
            <a:endParaRPr lang="ru-RU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hlinkClick r:id="rId9"/>
              </a:rPr>
              <a:t>Учительский портал</a:t>
            </a:r>
            <a:endParaRPr lang="ru-RU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hlinkClick r:id="rId10"/>
              </a:rPr>
              <a:t>Копилка опыта учителей начальных классов</a:t>
            </a:r>
            <a:endParaRPr lang="ru-RU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hlinkClick r:id="rId11"/>
              </a:rPr>
              <a:t>Коллекция звуковых эффектов(</a:t>
            </a:r>
            <a:r>
              <a:rPr lang="ru-RU" dirty="0" err="1" smtClean="0">
                <a:latin typeface="Arial Black" pitchFamily="34" charset="0"/>
                <a:hlinkClick r:id="rId11"/>
              </a:rPr>
              <a:t>птицы,насекомые,бытовые</a:t>
            </a:r>
            <a:r>
              <a:rPr lang="ru-RU" dirty="0" smtClean="0">
                <a:latin typeface="Arial Black" pitchFamily="34" charset="0"/>
                <a:hlinkClick r:id="rId11"/>
              </a:rPr>
              <a:t> </a:t>
            </a:r>
            <a:r>
              <a:rPr lang="ru-RU" dirty="0" err="1" smtClean="0">
                <a:latin typeface="Arial Black" pitchFamily="34" charset="0"/>
                <a:hlinkClick r:id="rId11"/>
              </a:rPr>
              <a:t>звуки,сигналы</a:t>
            </a:r>
            <a:r>
              <a:rPr lang="ru-RU" dirty="0" smtClean="0">
                <a:latin typeface="Arial Black" pitchFamily="34" charset="0"/>
                <a:hlinkClick r:id="rId11"/>
              </a:rPr>
              <a:t> и много другое)</a:t>
            </a:r>
            <a:endParaRPr lang="ru-RU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  <a:hlinkClick r:id="rId12"/>
              </a:rPr>
              <a:t>Игры для </a:t>
            </a:r>
            <a:r>
              <a:rPr lang="ru-RU" dirty="0" err="1" smtClean="0">
                <a:latin typeface="Arial Black" pitchFamily="34" charset="0"/>
                <a:hlinkClick r:id="rId12"/>
              </a:rPr>
              <a:t>детей-Собери</a:t>
            </a:r>
            <a:r>
              <a:rPr lang="ru-RU" dirty="0" smtClean="0">
                <a:latin typeface="Arial Black" pitchFamily="34" charset="0"/>
                <a:hlinkClick r:id="rId12"/>
              </a:rPr>
              <a:t> фигуру</a:t>
            </a:r>
            <a:endParaRPr lang="ru-RU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2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2" y="4009816"/>
            <a:ext cx="1901808" cy="2848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3947" y="0"/>
            <a:ext cx="622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Детям и родителям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708884"/>
            <a:ext cx="9144000" cy="669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Интернет для детей. Каталог детских ресурсов.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Детский сказочный журнал «Почитай-ка».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Электронная версия журнала «Костер».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Сайт «Детский мир». Детские песни, мультфильмы, сказки, загадки и др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Детский портал «Солнышко».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Игротека математического кружка Е.А.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Дышинского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Сайт для детей и родителей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Virtual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Kids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Сайт, содержащий математические головоломки.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1"/>
              </a:rPr>
              <a:t>Сайт «Занимательные и методические материалы из книг Игоря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1"/>
              </a:rPr>
              <a:t>Сухина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1"/>
              </a:rPr>
              <a:t>: от литературных затей до шахмат».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2"/>
              </a:rPr>
              <a:t>Сайт об оригами для детей и родителей.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3"/>
              </a:rPr>
              <a:t>Детская игровая, комната.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4"/>
              </a:rPr>
              <a:t>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14"/>
              </a:rPr>
              <a:t>иблиотека  по  искусству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Интернет-каталог детских сайтов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5"/>
              </a:rPr>
              <a:t>Сайт для детей и взрослых, проводящих и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15"/>
              </a:rPr>
              <a:t>увремя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5"/>
              </a:rPr>
              <a:t> в Интернете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6"/>
              </a:rPr>
              <a:t>Планета школа - множество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16"/>
              </a:rPr>
              <a:t>интересностей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6"/>
              </a:rPr>
              <a:t> для учеников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16"/>
              </a:rPr>
              <a:t>чителей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3592287"/>
            <a:ext cx="1410789" cy="15104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12325" y="0"/>
            <a:ext cx="4815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Интересные сайты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520" y="731520"/>
            <a:ext cx="8151223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3"/>
              </a:rPr>
              <a:t>Этот сайт можно </a:t>
            </a:r>
            <a:r>
              <a:rPr lang="ru-RU" sz="1600" b="1" dirty="0" err="1" smtClean="0">
                <a:latin typeface="Arial Black" pitchFamily="34" charset="0"/>
                <a:ea typeface="Tahoma" pitchFamily="34" charset="0"/>
                <a:cs typeface="Tahoma" pitchFamily="34" charset="0"/>
                <a:hlinkClick r:id="rId3"/>
              </a:rPr>
              <a:t>порекомендавать</a:t>
            </a:r>
            <a:r>
              <a:rPr lang="ru-RU" sz="1600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3"/>
              </a:rPr>
              <a:t> детям начальной школы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4"/>
              </a:rPr>
              <a:t>Презентации для детей (для самых маленьких)</a:t>
            </a:r>
            <a:endParaRPr lang="ru-RU" sz="1600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5"/>
              </a:rPr>
              <a:t>Портал для детей и любящих их взрослых</a:t>
            </a:r>
            <a:endParaRPr lang="ru-RU" sz="1600" b="1" dirty="0" smtClean="0"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al Black" pitchFamily="34" charset="0"/>
                <a:ea typeface="Tahoma" pitchFamily="34" charset="0"/>
                <a:cs typeface="Tahoma" pitchFamily="34" charset="0"/>
                <a:hlinkClick r:id="rId6"/>
              </a:rPr>
              <a:t>Раннее развитие детей (для детей от 1 года и старше...)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al Black" pitchFamily="34" charset="0"/>
                <a:hlinkClick r:id="rId7"/>
              </a:rPr>
              <a:t>Портал "Национальные парки и заповедники</a:t>
            </a:r>
            <a:endParaRPr lang="ru-RU" sz="1600" b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8"/>
              </a:rPr>
              <a:t>Электронная энциклопедия "Мир вокруг нас"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9"/>
              </a:rPr>
              <a:t>Энциклопедия комнатных и садовых растений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0"/>
              </a:rPr>
              <a:t>Юнеско - объекты Всемирного наследия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1"/>
              </a:rPr>
              <a:t>Все о животных всего мира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2"/>
              </a:rPr>
              <a:t>Элементы большой науки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3"/>
              </a:rPr>
              <a:t>Тайны подводного мира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4"/>
              </a:rPr>
              <a:t>Тайны подводного мира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5"/>
              </a:rPr>
              <a:t>Прекрасная коллекция </a:t>
            </a:r>
            <a:r>
              <a:rPr lang="ru-RU" sz="1600" dirty="0" err="1" smtClean="0">
                <a:latin typeface="Arial Black" pitchFamily="34" charset="0"/>
                <a:hlinkClick r:id="rId15"/>
              </a:rPr>
              <a:t>клипариков</a:t>
            </a:r>
            <a:r>
              <a:rPr lang="ru-RU" sz="1600" dirty="0" smtClean="0">
                <a:latin typeface="Arial Black" pitchFamily="34" charset="0"/>
                <a:hlinkClick r:id="rId15"/>
              </a:rPr>
              <a:t>, фоны и многое другое.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6"/>
              </a:rPr>
              <a:t>Познавательный портал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  <a:hlinkClick r:id="rId17"/>
              </a:rPr>
              <a:t>Книга рекордов </a:t>
            </a:r>
            <a:r>
              <a:rPr lang="ru-RU" sz="1600" dirty="0" err="1" smtClean="0">
                <a:latin typeface="Arial Black" pitchFamily="34" charset="0"/>
                <a:hlinkClick r:id="rId17"/>
              </a:rPr>
              <a:t>Гинесса</a:t>
            </a:r>
            <a:endParaRPr lang="ru-RU" sz="16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 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66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2988" y="0"/>
            <a:ext cx="3254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Олимпиады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[Математический кружок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8" y="764812"/>
            <a:ext cx="2181225" cy="476250"/>
          </a:xfrm>
          <a:prstGeom prst="rect">
            <a:avLst/>
          </a:prstGeom>
          <a:noFill/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522514" y="1698171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ФГОС-тест</a:t>
            </a:r>
            <a:endParaRPr lang="ru-RU" sz="36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8" name="Picture 4" descr="http://konkurs.infourok.ru/views/user/img/infourok-logo.png">
            <a:hlinkClick r:id="rId5" tooltip="Логотип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328" y="2804931"/>
            <a:ext cx="1762125" cy="333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3146" y="3385347"/>
            <a:ext cx="27880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Я -</a:t>
            </a:r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hlinkClick r:id="rId7"/>
              </a:rPr>
              <a:t>энциклопедия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>
            <a:hlinkClick r:id="rId8"/>
          </p:cNvPr>
          <p:cNvSpPr/>
          <p:nvPr/>
        </p:nvSpPr>
        <p:spPr>
          <a:xfrm>
            <a:off x="619360" y="4312041"/>
            <a:ext cx="19078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Я-гений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>
            <a:hlinkClick r:id="rId9"/>
          </p:cNvPr>
          <p:cNvSpPr/>
          <p:nvPr/>
        </p:nvSpPr>
        <p:spPr>
          <a:xfrm>
            <a:off x="495139" y="5244352"/>
            <a:ext cx="2261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Праволимп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386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tamariks</dc:creator>
  <cp:lastModifiedBy>Алексей</cp:lastModifiedBy>
  <cp:revision>102</cp:revision>
  <dcterms:created xsi:type="dcterms:W3CDTF">2014-04-13T11:58:35Z</dcterms:created>
  <dcterms:modified xsi:type="dcterms:W3CDTF">2015-02-01T09:57:53Z</dcterms:modified>
</cp:coreProperties>
</file>