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66" r:id="rId2"/>
    <p:sldId id="267" r:id="rId3"/>
    <p:sldId id="268" r:id="rId4"/>
    <p:sldId id="288" r:id="rId5"/>
    <p:sldId id="270" r:id="rId6"/>
    <p:sldId id="271" r:id="rId7"/>
    <p:sldId id="275" r:id="rId8"/>
    <p:sldId id="276" r:id="rId9"/>
    <p:sldId id="289" r:id="rId10"/>
    <p:sldId id="290" r:id="rId11"/>
    <p:sldId id="292" r:id="rId12"/>
    <p:sldId id="291" r:id="rId13"/>
    <p:sldId id="272" r:id="rId14"/>
    <p:sldId id="285" r:id="rId15"/>
    <p:sldId id="286" r:id="rId16"/>
    <p:sldId id="287" r:id="rId17"/>
    <p:sldId id="278" r:id="rId18"/>
    <p:sldId id="279" r:id="rId19"/>
    <p:sldId id="280" r:id="rId20"/>
    <p:sldId id="273" r:id="rId21"/>
    <p:sldId id="284" r:id="rId22"/>
    <p:sldId id="274" r:id="rId23"/>
    <p:sldId id="28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-222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26AED-800E-4E76-BE96-3FB687793A6B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73B83E-D69F-4C4B-8A4D-DF688AAA0B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3B83E-D69F-4C4B-8A4D-DF688AAA0B7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3B83E-D69F-4C4B-8A4D-DF688AAA0B7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3B83E-D69F-4C4B-8A4D-DF688AAA0B77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20.01.2015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28802"/>
            <a:ext cx="8305800" cy="24288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Урок-КВН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i="1" dirty="0" smtClean="0"/>
              <a:t>Склонение </a:t>
            </a:r>
            <a:br>
              <a:rPr lang="ru-RU" i="1" dirty="0" smtClean="0"/>
            </a:br>
            <a:r>
              <a:rPr lang="ru-RU" i="1" dirty="0" smtClean="0"/>
              <a:t>имён прилагательных»</a:t>
            </a:r>
            <a:endParaRPr lang="ru-RU" i="1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moya-planeta.ru/files/holder/4d/9f/4d9fd40cf98b641c3f418e1f79de4d9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14356"/>
            <a:ext cx="8572560" cy="57864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cyrillitsa.ru/wp-content/uploads/2014/01/iz10-592x4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857232"/>
            <a:ext cx="8286808" cy="57864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fs1.ppt4web.ru/images/12376/91636/640/img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00108"/>
            <a:ext cx="8501122" cy="5500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22497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Конкурс: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«Угадай, что в сундучке!»</a:t>
            </a:r>
            <a:endParaRPr lang="ru-RU" i="1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7253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 красив…      ковша </a:t>
            </a:r>
            <a:br>
              <a:rPr lang="ru-RU" dirty="0" smtClean="0"/>
            </a:br>
            <a:r>
              <a:rPr lang="ru-RU" dirty="0" smtClean="0"/>
              <a:t>с природн…      орнаментами </a:t>
            </a:r>
            <a:br>
              <a:rPr lang="ru-RU" dirty="0" smtClean="0"/>
            </a:br>
            <a:r>
              <a:rPr lang="ru-RU" dirty="0" smtClean="0"/>
              <a:t>с затейлив…      узором</a:t>
            </a:r>
            <a:br>
              <a:rPr lang="ru-RU" dirty="0" smtClean="0"/>
            </a:br>
            <a:r>
              <a:rPr lang="ru-RU" dirty="0" smtClean="0"/>
              <a:t>деревянн…        ложка</a:t>
            </a:r>
            <a:br>
              <a:rPr lang="ru-RU" dirty="0" smtClean="0"/>
            </a:br>
            <a:r>
              <a:rPr lang="ru-RU" dirty="0" smtClean="0"/>
              <a:t>золот…         краска</a:t>
            </a:r>
            <a:br>
              <a:rPr lang="ru-RU" dirty="0" smtClean="0"/>
            </a:br>
            <a:r>
              <a:rPr lang="ru-RU" dirty="0" smtClean="0"/>
              <a:t>красочн…       роспись</a:t>
            </a:r>
            <a:br>
              <a:rPr lang="ru-RU" dirty="0" smtClean="0"/>
            </a:br>
            <a:r>
              <a:rPr lang="ru-RU" dirty="0" smtClean="0"/>
              <a:t>спел…       ягода</a:t>
            </a:r>
            <a:br>
              <a:rPr lang="ru-RU" dirty="0" smtClean="0"/>
            </a:br>
            <a:r>
              <a:rPr lang="ru-RU" dirty="0" smtClean="0"/>
              <a:t>лесн…       травка</a:t>
            </a: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538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 искусн…        мастера</a:t>
            </a:r>
            <a:br>
              <a:rPr lang="ru-RU" dirty="0" smtClean="0"/>
            </a:br>
            <a:r>
              <a:rPr lang="ru-RU" dirty="0" smtClean="0"/>
              <a:t>нарядн….       вида</a:t>
            </a:r>
            <a:br>
              <a:rPr lang="ru-RU" dirty="0" smtClean="0"/>
            </a:br>
            <a:r>
              <a:rPr lang="ru-RU" dirty="0" smtClean="0"/>
              <a:t>глинян…         игрушка</a:t>
            </a:r>
            <a:br>
              <a:rPr lang="ru-RU" dirty="0" smtClean="0"/>
            </a:br>
            <a:r>
              <a:rPr lang="ru-RU" dirty="0" smtClean="0"/>
              <a:t>весёл…        барышня</a:t>
            </a:r>
            <a:br>
              <a:rPr lang="ru-RU" dirty="0" smtClean="0"/>
            </a:br>
            <a:r>
              <a:rPr lang="ru-RU" dirty="0" smtClean="0"/>
              <a:t>красочн…      петух</a:t>
            </a:r>
            <a:br>
              <a:rPr lang="ru-RU" dirty="0" smtClean="0"/>
            </a:br>
            <a:r>
              <a:rPr lang="ru-RU" dirty="0" smtClean="0"/>
              <a:t>звонк…       свистулька</a:t>
            </a:r>
            <a:br>
              <a:rPr lang="ru-RU" dirty="0" smtClean="0"/>
            </a:br>
            <a:r>
              <a:rPr lang="ru-RU" dirty="0" smtClean="0"/>
              <a:t>с ярк…        узором</a:t>
            </a:r>
            <a:br>
              <a:rPr lang="ru-RU" dirty="0" smtClean="0"/>
            </a:br>
            <a:r>
              <a:rPr lang="ru-RU" dirty="0" smtClean="0"/>
              <a:t>праздничн….        наряд</a:t>
            </a: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305800" cy="58579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Лаков…       шкатулка</a:t>
            </a:r>
            <a:br>
              <a:rPr lang="ru-RU" dirty="0" smtClean="0"/>
            </a:br>
            <a:r>
              <a:rPr lang="ru-RU" dirty="0" smtClean="0"/>
              <a:t>чёрн…       краска</a:t>
            </a:r>
            <a:br>
              <a:rPr lang="ru-RU" dirty="0" smtClean="0"/>
            </a:br>
            <a:r>
              <a:rPr lang="ru-RU" dirty="0" smtClean="0"/>
              <a:t>на сказочн…       коне</a:t>
            </a:r>
            <a:br>
              <a:rPr lang="ru-RU" dirty="0" smtClean="0"/>
            </a:br>
            <a:r>
              <a:rPr lang="ru-RU" dirty="0" smtClean="0"/>
              <a:t>русск…       зима</a:t>
            </a:r>
            <a:br>
              <a:rPr lang="ru-RU" dirty="0" smtClean="0"/>
            </a:br>
            <a:r>
              <a:rPr lang="ru-RU" dirty="0" smtClean="0"/>
              <a:t>ярк…       живопись</a:t>
            </a:r>
            <a:br>
              <a:rPr lang="ru-RU" dirty="0" smtClean="0"/>
            </a:br>
            <a:r>
              <a:rPr lang="ru-RU" dirty="0" smtClean="0"/>
              <a:t>маленьк…       чудо</a:t>
            </a:r>
            <a:br>
              <a:rPr lang="ru-RU" dirty="0" smtClean="0"/>
            </a:br>
            <a:r>
              <a:rPr lang="ru-RU" dirty="0" smtClean="0"/>
              <a:t>деревенск…       сюжет</a:t>
            </a:r>
            <a:br>
              <a:rPr lang="ru-RU" dirty="0" smtClean="0"/>
            </a:br>
            <a:r>
              <a:rPr lang="ru-RU" dirty="0" smtClean="0"/>
              <a:t>с миниатюрн…     орнаментом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Хохломская посуд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8358246" cy="607223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snp-kukla.ucoz.ru/_ph/151/3324601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8501122" cy="6000792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http://art-assorty.ru/uploads/posts/2011-12/1324878669_plx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71480"/>
            <a:ext cx="8215370" cy="5572164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01079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Домашнее задание: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i="1" dirty="0" smtClean="0"/>
              <a:t>Как определить падеж</a:t>
            </a:r>
            <a:br>
              <a:rPr lang="ru-RU" i="1" dirty="0" smtClean="0"/>
            </a:br>
            <a:r>
              <a:rPr lang="ru-RU" i="1" dirty="0" smtClean="0"/>
              <a:t>имение прилагательного»</a:t>
            </a:r>
            <a:endParaRPr lang="ru-RU" i="1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265347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Конкурс: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«Пословицы»</a:t>
            </a:r>
            <a:endParaRPr lang="ru-RU" i="1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Не то дорого, что красного золота, а то, что мастера доброг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01066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Конкурс: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«Сочиняем рассказ» </a:t>
            </a:r>
            <a:endParaRPr lang="ru-RU" i="1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6" descr="44136af72e62 (340x100, 24Kb)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2590800"/>
            <a:ext cx="7010400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       МОЛОДЦЫ!</a:t>
            </a:r>
          </a:p>
        </p:txBody>
      </p:sp>
    </p:spTree>
  </p:cSld>
  <p:clrMapOvr>
    <a:masterClrMapping/>
  </p:clrMapOvr>
  <p:transition spd="slow">
    <p:newsflash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082102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Конкурс:</a:t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i="1" dirty="0" smtClean="0"/>
              <a:t>«Разминка»</a:t>
            </a:r>
            <a:endParaRPr lang="ru-RU" sz="6000" i="1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305800" cy="578647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1.  Имена прилагательные изменяются по родам, числам, падежам.</a:t>
            </a:r>
            <a:br>
              <a:rPr lang="ru-RU" sz="3600" dirty="0" smtClean="0"/>
            </a:br>
            <a:r>
              <a:rPr lang="ru-RU" sz="3600" dirty="0" smtClean="0"/>
              <a:t>2.  Имя прилагательное обозначает предмет, в предложении является главным членом.</a:t>
            </a:r>
            <a:br>
              <a:rPr lang="ru-RU" sz="3600" dirty="0" smtClean="0"/>
            </a:br>
            <a:r>
              <a:rPr lang="ru-RU" sz="3600" dirty="0" smtClean="0"/>
              <a:t>3.  Род имён прилагательных зависит от глагола.</a:t>
            </a:r>
            <a:br>
              <a:rPr lang="ru-RU" sz="3600" dirty="0" smtClean="0"/>
            </a:br>
            <a:r>
              <a:rPr lang="ru-RU" sz="3600" dirty="0" smtClean="0"/>
              <a:t>4.  Имя </a:t>
            </a:r>
            <a:r>
              <a:rPr lang="ru-RU" sz="3600" dirty="0" smtClean="0"/>
              <a:t>прилагательное во множественном числе по родам не </a:t>
            </a:r>
            <a:r>
              <a:rPr lang="ru-RU" sz="3600" dirty="0" smtClean="0"/>
              <a:t>изменяется. </a:t>
            </a:r>
            <a:br>
              <a:rPr lang="ru-RU" sz="3600" dirty="0" smtClean="0"/>
            </a:br>
            <a:r>
              <a:rPr lang="ru-RU" sz="3600" dirty="0" smtClean="0"/>
              <a:t>5.  По падежу существительного можно определить падеж прилагательного.</a:t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305800" cy="2439160"/>
          </a:xfrm>
        </p:spPr>
        <p:txBody>
          <a:bodyPr/>
          <a:lstStyle/>
          <a:p>
            <a:r>
              <a:rPr lang="ru-RU" dirty="0" smtClean="0"/>
              <a:t>1        2         3          4           5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285720" y="235743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1</a:t>
            </a:r>
            <a:endParaRPr lang="ru-RU" sz="4800" dirty="0"/>
          </a:p>
        </p:txBody>
      </p:sp>
      <p:sp>
        <p:nvSpPr>
          <p:cNvPr id="8" name="Овал 7"/>
          <p:cNvSpPr/>
          <p:nvPr/>
        </p:nvSpPr>
        <p:spPr>
          <a:xfrm>
            <a:off x="4929190" y="235743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4</a:t>
            </a:r>
            <a:endParaRPr lang="ru-RU" sz="4800" dirty="0"/>
          </a:p>
        </p:txBody>
      </p:sp>
      <p:sp>
        <p:nvSpPr>
          <p:cNvPr id="9" name="Овал 8"/>
          <p:cNvSpPr/>
          <p:nvPr/>
        </p:nvSpPr>
        <p:spPr>
          <a:xfrm>
            <a:off x="6858016" y="235743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5</a:t>
            </a:r>
            <a:endParaRPr lang="ru-RU" sz="48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714480" y="2428868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214678" y="2428868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293922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Конкурс: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«Кто вернее и точнее?»</a:t>
            </a:r>
            <a:endParaRPr lang="ru-RU" i="1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русская деревянная изб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785794"/>
            <a:ext cx="8715436" cy="5786478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русская изб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85794"/>
            <a:ext cx="8572560" cy="5572164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QyfFuHLvi6Q/T8Zd_PDjCkI/AAAAAAAACCE/lmSc5dL2EQ8/s1600/%D0%98%D0%B7%D0%B1%D0%B0+%D0%B2+%D0%A1%D0%B8%D0%B1%D0%B8%D1%80%D0%B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928670"/>
            <a:ext cx="8501122" cy="5643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244</TotalTime>
  <Words>38</Words>
  <PresentationFormat>Экран (4:3)</PresentationFormat>
  <Paragraphs>19</Paragraphs>
  <Slides>23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    Урок-КВН  «Склонение  имён прилагательных»</vt:lpstr>
      <vt:lpstr>Домашнее задание:  «Как определить падеж имение прилагательного»</vt:lpstr>
      <vt:lpstr>Конкурс:  «Разминка»</vt:lpstr>
      <vt:lpstr>       1.  Имена прилагательные изменяются по родам, числам, падежам. 2.  Имя прилагательное обозначает предмет, в предложении является главным членом. 3.  Род имён прилагательных зависит от глагола. 4.  Имя прилагательное во множественном числе по родам не изменяется.  5.  По падежу существительного можно определить падеж прилагательного. </vt:lpstr>
      <vt:lpstr>1        2         3          4           5</vt:lpstr>
      <vt:lpstr>Конкурс:  «Кто вернее и точнее?»</vt:lpstr>
      <vt:lpstr>Слайд 7</vt:lpstr>
      <vt:lpstr>Слайд 8</vt:lpstr>
      <vt:lpstr>Слайд 9</vt:lpstr>
      <vt:lpstr>Слайд 10</vt:lpstr>
      <vt:lpstr>Слайд 11</vt:lpstr>
      <vt:lpstr>Слайд 12</vt:lpstr>
      <vt:lpstr>Конкурс:  «Угадай, что в сундучке!»</vt:lpstr>
      <vt:lpstr>У красив…      ковша  с природн…      орнаментами  с затейлив…      узором деревянн…        ложка золот…         краска красочн…       роспись спел…       ягода лесн…       травка</vt:lpstr>
      <vt:lpstr>У искусн…        мастера нарядн….       вида глинян…         игрушка весёл…        барышня красочн…      петух звонк…       свистулька с ярк…        узором праздничн….        наряд</vt:lpstr>
      <vt:lpstr>Лаков…       шкатулка чёрн…       краска на сказочн…       коне русск…       зима ярк…       живопись маленьк…       чудо деревенск…       сюжет с миниатюрн…     орнаментом</vt:lpstr>
      <vt:lpstr>Слайд 17</vt:lpstr>
      <vt:lpstr>Слайд 18</vt:lpstr>
      <vt:lpstr>Слайд 19</vt:lpstr>
      <vt:lpstr>Конкурс:  «Пословицы»</vt:lpstr>
      <vt:lpstr>Слайд 21</vt:lpstr>
      <vt:lpstr>Конкурс:  «Сочиняем рассказ» </vt:lpstr>
      <vt:lpstr>       МОЛОДЦЫ!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Офисный</dc:creator>
  <cp:lastModifiedBy>Офисный</cp:lastModifiedBy>
  <cp:revision>29</cp:revision>
  <dcterms:created xsi:type="dcterms:W3CDTF">2015-01-19T10:35:05Z</dcterms:created>
  <dcterms:modified xsi:type="dcterms:W3CDTF">2015-01-20T07:15:42Z</dcterms:modified>
</cp:coreProperties>
</file>