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1FB7-08E0-4205-BFFC-2C3F42C7E9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3B82-2F96-4628-9016-B3B570180B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редис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Щеки красные, </a:t>
            </a:r>
          </a:p>
          <a:p>
            <a:r>
              <a:rPr lang="ru-RU" sz="2800" dirty="0" smtClean="0"/>
              <a:t>нос белый,</a:t>
            </a:r>
          </a:p>
          <a:p>
            <a:r>
              <a:rPr lang="ru-RU" sz="2800" dirty="0" smtClean="0"/>
              <a:t> В темноте сидит </a:t>
            </a:r>
          </a:p>
          <a:p>
            <a:r>
              <a:rPr lang="ru-RU" sz="2800" dirty="0" smtClean="0"/>
              <a:t>день целый, А </a:t>
            </a:r>
          </a:p>
          <a:p>
            <a:r>
              <a:rPr lang="ru-RU" sz="2800" dirty="0" smtClean="0"/>
              <a:t>рубашка зелена, </a:t>
            </a:r>
          </a:p>
          <a:p>
            <a:r>
              <a:rPr lang="ru-RU" sz="2800" dirty="0" smtClean="0"/>
              <a:t>вся на солнышке </a:t>
            </a:r>
          </a:p>
          <a:p>
            <a:r>
              <a:rPr lang="ru-RU" sz="2800" dirty="0" smtClean="0"/>
              <a:t>она.</a:t>
            </a:r>
            <a:endParaRPr lang="ru-RU" sz="2800" dirty="0"/>
          </a:p>
        </p:txBody>
      </p:sp>
      <p:pic>
        <p:nvPicPr>
          <p:cNvPr id="9" name="Содержимое 8" descr="0.64587800 1364248142_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404664"/>
            <a:ext cx="4464495" cy="51845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огурец</a:t>
            </a:r>
            <a:endParaRPr lang="ru-RU" sz="4400" dirty="0"/>
          </a:p>
        </p:txBody>
      </p:sp>
      <p:pic>
        <p:nvPicPr>
          <p:cNvPr id="5" name="Содержимое 4" descr="110773078_larg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20688"/>
            <a:ext cx="5111750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Без окон, без дверей,</a:t>
            </a:r>
          </a:p>
          <a:p>
            <a:r>
              <a:rPr lang="ru-RU" sz="2800" dirty="0" smtClean="0"/>
              <a:t>Полна горница людей.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тыква</a:t>
            </a:r>
            <a:endParaRPr lang="ru-RU" sz="4400" dirty="0"/>
          </a:p>
        </p:txBody>
      </p:sp>
      <p:pic>
        <p:nvPicPr>
          <p:cNvPr id="5" name="Содержимое 4" descr="tykv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692696"/>
            <a:ext cx="5111750" cy="51125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Золотая голова велика, тяжела,</a:t>
            </a:r>
          </a:p>
          <a:p>
            <a:r>
              <a:rPr lang="ru-RU" sz="2800" dirty="0" smtClean="0"/>
              <a:t>Золотая голова отдохнуть прилегла.</a:t>
            </a:r>
          </a:p>
          <a:p>
            <a:r>
              <a:rPr lang="ru-RU" sz="2800" dirty="0" smtClean="0"/>
              <a:t>Голова велика, только шея тонка.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арбуз</a:t>
            </a:r>
            <a:endParaRPr lang="ru-RU" sz="4400" dirty="0"/>
          </a:p>
        </p:txBody>
      </p:sp>
      <p:pic>
        <p:nvPicPr>
          <p:cNvPr id="5" name="Содержимое 4" descr="092645c00a8dc5ebda769ea8da4da1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48680"/>
            <a:ext cx="5111750" cy="57606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Сам алый, сахарный,</a:t>
            </a:r>
          </a:p>
          <a:p>
            <a:r>
              <a:rPr lang="ru-RU" sz="2800" dirty="0" smtClean="0"/>
              <a:t>Костюм зеленый, бархатный.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горох</a:t>
            </a:r>
            <a:endParaRPr lang="ru-RU" sz="4400" dirty="0"/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548680"/>
            <a:ext cx="4680520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Раскололся тесный домик на две половинки.</a:t>
            </a:r>
          </a:p>
          <a:p>
            <a:r>
              <a:rPr lang="ru-RU" sz="2800" dirty="0" smtClean="0"/>
              <a:t>И посыпались оттуда бусинки-дробинки.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вишня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Мала, как мышь,</a:t>
            </a:r>
          </a:p>
          <a:p>
            <a:r>
              <a:rPr lang="ru-RU" sz="2800" dirty="0" smtClean="0"/>
              <a:t>Красна, как кровь,</a:t>
            </a:r>
          </a:p>
          <a:p>
            <a:r>
              <a:rPr lang="ru-RU" sz="2800" dirty="0" smtClean="0"/>
              <a:t>Вкусна, как мед.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Содержимое 6" descr="24189 1237500_14927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2037" y="670719"/>
            <a:ext cx="5057775" cy="5057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земляника</a:t>
            </a:r>
            <a:endParaRPr lang="ru-RU" sz="4400" dirty="0"/>
          </a:p>
        </p:txBody>
      </p:sp>
      <p:pic>
        <p:nvPicPr>
          <p:cNvPr id="5" name="Содержимое 4" descr="0c1ce85f246c124945995dbb0de3de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548680"/>
            <a:ext cx="5111750" cy="54420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400" dirty="0" smtClean="0"/>
              <a:t>Я капелька лета на тоненькой ножке,</a:t>
            </a:r>
          </a:p>
          <a:p>
            <a:r>
              <a:rPr lang="ru-RU" sz="2400" dirty="0" smtClean="0"/>
              <a:t>Плетут для меня кузовки и лукошки.</a:t>
            </a:r>
          </a:p>
          <a:p>
            <a:r>
              <a:rPr lang="ru-RU" sz="2400" dirty="0" smtClean="0"/>
              <a:t>Кто любит меня, тот и рад поклониться.</a:t>
            </a:r>
          </a:p>
          <a:p>
            <a:r>
              <a:rPr lang="ru-RU" sz="2400" dirty="0" smtClean="0"/>
              <a:t>А имя дала мне родная землица.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картошка</a:t>
            </a:r>
            <a:endParaRPr lang="ru-RU" sz="4400" dirty="0"/>
          </a:p>
        </p:txBody>
      </p:sp>
      <p:pic>
        <p:nvPicPr>
          <p:cNvPr id="5" name="Содержимое 4" descr="64613936_10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92696"/>
            <a:ext cx="5111750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Неказиста, шишковата,</a:t>
            </a:r>
          </a:p>
          <a:p>
            <a:r>
              <a:rPr lang="ru-RU" sz="2800" dirty="0" smtClean="0"/>
              <a:t>А придет на стол она,</a:t>
            </a:r>
          </a:p>
          <a:p>
            <a:r>
              <a:rPr lang="ru-RU" sz="2800" dirty="0" smtClean="0"/>
              <a:t>Скажут весело ребята: « Ну рассыпчата, вкусна!»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помидоры</a:t>
            </a:r>
            <a:endParaRPr lang="ru-RU" sz="4400" dirty="0"/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548680"/>
            <a:ext cx="5112568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Как на нашей грядке выросли загадки</a:t>
            </a:r>
          </a:p>
          <a:p>
            <a:r>
              <a:rPr lang="ru-RU" sz="2800" dirty="0" smtClean="0"/>
              <a:t>Сочные да крупные,</a:t>
            </a:r>
          </a:p>
          <a:p>
            <a:r>
              <a:rPr lang="ru-RU" sz="2800" dirty="0" smtClean="0"/>
              <a:t>Вот такие круглые.</a:t>
            </a:r>
          </a:p>
          <a:p>
            <a:r>
              <a:rPr lang="ru-RU" sz="2800" dirty="0" smtClean="0"/>
              <a:t>Летом зеленеют,</a:t>
            </a:r>
          </a:p>
          <a:p>
            <a:r>
              <a:rPr lang="ru-RU" sz="2800" dirty="0" smtClean="0"/>
              <a:t>К осени краснеют.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клюква</a:t>
            </a:r>
            <a:endParaRPr lang="ru-RU" sz="4400" dirty="0"/>
          </a:p>
        </p:txBody>
      </p:sp>
      <p:pic>
        <p:nvPicPr>
          <p:cNvPr id="5" name="Содержимое 4" descr="klyukva_red_star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60648"/>
            <a:ext cx="5111750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 красна, и кисла,</a:t>
            </a:r>
          </a:p>
          <a:p>
            <a:r>
              <a:rPr lang="ru-RU" sz="2800" dirty="0" smtClean="0"/>
              <a:t>На болоте росла.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репа</a:t>
            </a:r>
            <a:endParaRPr lang="ru-RU" sz="4400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4608512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/>
          </a:p>
          <a:p>
            <a:r>
              <a:rPr lang="ru-RU" sz="2800" dirty="0" smtClean="0"/>
              <a:t>Кругла, да не мяч,</a:t>
            </a:r>
          </a:p>
          <a:p>
            <a:r>
              <a:rPr lang="ru-RU" sz="2800" dirty="0" smtClean="0"/>
              <a:t>Желта, да не масло,</a:t>
            </a:r>
          </a:p>
          <a:p>
            <a:r>
              <a:rPr lang="ru-RU" sz="2800" dirty="0" smtClean="0"/>
              <a:t>Сладка, да не сахар.</a:t>
            </a:r>
          </a:p>
          <a:p>
            <a:r>
              <a:rPr lang="ru-RU" sz="2800" dirty="0" smtClean="0"/>
              <a:t>С хвостом, да не мышь.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яблоко</a:t>
            </a:r>
            <a:endParaRPr lang="ru-RU" sz="4400" dirty="0"/>
          </a:p>
        </p:txBody>
      </p:sp>
      <p:pic>
        <p:nvPicPr>
          <p:cNvPr id="5" name="Содержимое 4" descr="JqGiRC5c57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44373"/>
            <a:ext cx="5111750" cy="55104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Круглое, румяное, Я расту на ветке.</a:t>
            </a:r>
          </a:p>
          <a:p>
            <a:r>
              <a:rPr lang="ru-RU" sz="2800" dirty="0" smtClean="0"/>
              <a:t>Любят меня взрослые и маленькие детки.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гриб</a:t>
            </a:r>
            <a:endParaRPr lang="ru-RU" sz="4400" dirty="0"/>
          </a:p>
        </p:txBody>
      </p:sp>
      <p:pic>
        <p:nvPicPr>
          <p:cNvPr id="5" name="Содержимое 4" descr="211_o_gribakh_6_foto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48680"/>
            <a:ext cx="5111750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Под сосною у дорожки</a:t>
            </a:r>
          </a:p>
          <a:p>
            <a:r>
              <a:rPr lang="ru-RU" sz="2800" dirty="0" smtClean="0"/>
              <a:t>Кто стоит среди травы?</a:t>
            </a:r>
          </a:p>
          <a:p>
            <a:r>
              <a:rPr lang="ru-RU" sz="2800" dirty="0" smtClean="0"/>
              <a:t>Ножка есть, но нет сапожек,</a:t>
            </a:r>
          </a:p>
          <a:p>
            <a:r>
              <a:rPr lang="ru-RU" sz="2800" dirty="0" smtClean="0"/>
              <a:t>Шляпка есть – нет головы.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малина</a:t>
            </a:r>
            <a:endParaRPr lang="ru-RU" sz="4400" dirty="0"/>
          </a:p>
        </p:txBody>
      </p:sp>
      <p:pic>
        <p:nvPicPr>
          <p:cNvPr id="5" name="Содержимое 4" descr="258cfebc6469a3e3054a4fb0bf73693d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5111750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Бусы красные висят</a:t>
            </a:r>
          </a:p>
          <a:p>
            <a:r>
              <a:rPr lang="ru-RU" sz="2800" dirty="0" smtClean="0"/>
              <a:t>Из кустов на нас глядят,</a:t>
            </a:r>
          </a:p>
          <a:p>
            <a:r>
              <a:rPr lang="ru-RU" sz="2800" dirty="0" smtClean="0"/>
              <a:t>Очень любят бусы эти</a:t>
            </a:r>
          </a:p>
          <a:p>
            <a:r>
              <a:rPr lang="ru-RU" sz="2800" dirty="0" smtClean="0"/>
              <a:t>Дети, птицы и медведи.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морковь</a:t>
            </a:r>
            <a:endParaRPr lang="ru-RU" sz="4400" dirty="0"/>
          </a:p>
        </p:txBody>
      </p:sp>
      <p:pic>
        <p:nvPicPr>
          <p:cNvPr id="5" name="Содержимое 4" descr="3699419fce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Красный нос в землю врос,</a:t>
            </a:r>
          </a:p>
          <a:p>
            <a:r>
              <a:rPr lang="ru-RU" sz="2800" dirty="0" smtClean="0"/>
              <a:t>А зеленый хвост- снаружи.</a:t>
            </a:r>
          </a:p>
          <a:p>
            <a:r>
              <a:rPr lang="ru-RU" sz="2800" dirty="0" smtClean="0"/>
              <a:t>Нам зелёный хвост не нужен,</a:t>
            </a:r>
          </a:p>
          <a:p>
            <a:r>
              <a:rPr lang="ru-RU" sz="2800" dirty="0" smtClean="0"/>
              <a:t>Нужен только красный нос.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лук</a:t>
            </a:r>
            <a:endParaRPr lang="ru-RU" sz="4400" dirty="0"/>
          </a:p>
        </p:txBody>
      </p:sp>
      <p:pic>
        <p:nvPicPr>
          <p:cNvPr id="5" name="Содержимое 4" descr="4d642c7653a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692696"/>
            <a:ext cx="5111750" cy="53838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Сидит дед во сто шуб одет.</a:t>
            </a:r>
          </a:p>
          <a:p>
            <a:r>
              <a:rPr lang="ru-RU" sz="2800" dirty="0" smtClean="0"/>
              <a:t>Кто его раздевает, Тот слезы проливает.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капуста</a:t>
            </a:r>
            <a:endParaRPr lang="ru-RU" sz="4400" dirty="0"/>
          </a:p>
        </p:txBody>
      </p:sp>
      <p:pic>
        <p:nvPicPr>
          <p:cNvPr id="5" name="Содержимое 4" descr="53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741706"/>
            <a:ext cx="5111750" cy="4915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Закутан ребенок в сто пеленок.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слива</a:t>
            </a:r>
            <a:endParaRPr lang="ru-RU" sz="4400" dirty="0"/>
          </a:p>
        </p:txBody>
      </p:sp>
      <p:pic>
        <p:nvPicPr>
          <p:cNvPr id="5" name="Содержимое 4" descr="4e07cb394f9417a3aafaf55e399d81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620688"/>
            <a:ext cx="5111750" cy="57606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На сучках висят шары,</a:t>
            </a:r>
          </a:p>
          <a:p>
            <a:r>
              <a:rPr lang="ru-RU" sz="2800" dirty="0" smtClean="0"/>
              <a:t>Посинели от жары.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320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редис</vt:lpstr>
      <vt:lpstr>репа</vt:lpstr>
      <vt:lpstr>яблоко</vt:lpstr>
      <vt:lpstr>гриб</vt:lpstr>
      <vt:lpstr>малина</vt:lpstr>
      <vt:lpstr>морковь</vt:lpstr>
      <vt:lpstr>лук</vt:lpstr>
      <vt:lpstr>капуста</vt:lpstr>
      <vt:lpstr>слива</vt:lpstr>
      <vt:lpstr>огурец</vt:lpstr>
      <vt:lpstr>тыква</vt:lpstr>
      <vt:lpstr>арбуз</vt:lpstr>
      <vt:lpstr>горох</vt:lpstr>
      <vt:lpstr>вишня</vt:lpstr>
      <vt:lpstr>земляника</vt:lpstr>
      <vt:lpstr>картошка</vt:lpstr>
      <vt:lpstr>помидоры</vt:lpstr>
      <vt:lpstr>клюква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22</cp:revision>
  <dcterms:created xsi:type="dcterms:W3CDTF">2014-09-14T03:36:54Z</dcterms:created>
  <dcterms:modified xsi:type="dcterms:W3CDTF">2014-09-14T07:09:48Z</dcterms:modified>
</cp:coreProperties>
</file>