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0776A-AAA5-4A2E-82B9-2D96A1205259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C7E2C-0CED-43AB-B60A-62A30D7DC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780D-1EED-41E9-82C6-E326F3F2F7A2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0D8D5-CB06-473C-A577-A7EFC53FF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F101A-94A1-4F4E-A985-14BEBC070407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3D5B-6204-4FE4-BBE0-96ADDE63A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D94D-0D0A-4C90-AB23-95AC512485C5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1EDB-EB65-482C-9CE9-EDA140529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B9A5-2932-4995-94BF-81AE737F4195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6844-6952-41A5-9226-1EB75B523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35BC-711E-4119-B6C5-35CB17D985E6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3E0E-B9A5-4202-8562-F4E2BDCE1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37F0-7CC7-4B88-A977-A186063108C7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2A6C7-4535-4279-AFE0-1CEE950E1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9BE7-E434-4542-BDD9-8C1CEC80F008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15B0-CE7E-43D2-BF52-E263E0D50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8472-0529-4CE5-9982-1E6A8AB6C968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D346-0F29-44F3-921C-B585903AB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37C4-FC82-4B04-B1DA-7F56F77E1E29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4DAE-8D1C-400C-9EC3-4F9E179EC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027DE-3FB8-44A1-B0A2-00BC52A77301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8E85-E42A-4A4E-AC59-662084596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895F0B-9F1A-4DC4-93FF-FCCD8A13C84A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996759-5CD9-4DBB-9C91-21BB7FF29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3000">
    <p:sndAc>
      <p:stSnd>
        <p:snd r:embed="rId13" name="chimes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uDE8daDzg1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2071678"/>
            <a:ext cx="7715304" cy="92333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Поэтический листопад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fEvgBPyDXwI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1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071670" y="2285992"/>
            <a:ext cx="5357850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319876" y="500042"/>
            <a:ext cx="4895329" cy="92333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Коли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b5wbKZPxvQ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1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28596" y="214290"/>
            <a:ext cx="4572032" cy="6429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57818" y="2967335"/>
            <a:ext cx="35719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Семья Вани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5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xItgsUKOV6M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1000125" y="1071563"/>
            <a:ext cx="72151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alibri" pitchFamily="34" charset="0"/>
              </a:rPr>
              <a:t>Уважаемые родители! Спасибо за то, что помогли детям принять участие в конкурсе, что поддерживали их. Поэтический конкурс еще обязательно вернется, а пока: смотрите работы, пишите комментарии и вдохновляйтесь на участие в следующем сезоне.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h-fFvKkksIw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3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42976" y="1785926"/>
            <a:ext cx="6357982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71538" y="500042"/>
            <a:ext cx="664373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Ульяны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4" presetClass="exit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6" descr="auN0q_GVDRw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IMG_243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1857364"/>
            <a:ext cx="8215370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42911" y="357166"/>
            <a:ext cx="778674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Вероники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Mv-vHQsFVTY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5984" y="2000240"/>
            <a:ext cx="6643734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85786" y="785794"/>
            <a:ext cx="7500989" cy="9233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Семья Иришки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3" presetClass="exit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av-6477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3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85918" y="2071678"/>
            <a:ext cx="5214974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42976" y="642918"/>
            <a:ext cx="700092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Максима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u8EG8YqLB3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3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500166" y="2357430"/>
            <a:ext cx="6357982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28728" y="714356"/>
            <a:ext cx="6215105" cy="9233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Семья Ильи</a:t>
            </a:r>
          </a:p>
        </p:txBody>
      </p:sp>
    </p:spTree>
  </p:cSld>
  <p:clrMapOvr>
    <a:masterClrMapping/>
  </p:clrMapOvr>
  <p:transition spd="slow" advClick="0" advTm="9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FQCgO8OdY-A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2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000100" y="357166"/>
            <a:ext cx="4643470" cy="628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857884" y="1285860"/>
            <a:ext cx="3000396" cy="1754326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Семья Алины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5" presetClass="exit" presetSubtype="1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ojxQvQygBaU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2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14348" y="857232"/>
            <a:ext cx="4429156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214941" y="714356"/>
            <a:ext cx="350046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Семья Владика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b5wbKZPxvQ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1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14282" y="285728"/>
            <a:ext cx="5143536" cy="6215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500694" y="1714488"/>
            <a:ext cx="342902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Семья Вени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64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2014-09-23T15:01:43Z</dcterms:created>
  <dcterms:modified xsi:type="dcterms:W3CDTF">2014-09-24T06:17:31Z</dcterms:modified>
</cp:coreProperties>
</file>