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58" r:id="rId6"/>
    <p:sldId id="266" r:id="rId7"/>
    <p:sldId id="264" r:id="rId8"/>
    <p:sldId id="259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0DA1E-73E3-4C6F-A47E-494E295065F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2EB8-A7D0-4920-9B86-763AD6466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6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http://news.am/rus/news/46561.html</a:t>
            </a:r>
            <a:endParaRPr lang="ru-RU" dirty="0" smtClean="0"/>
          </a:p>
          <a:p>
            <a:r>
              <a:rPr lang="en-US" dirty="0" smtClean="0"/>
              <a:t>http://uralhunter.com/node/219</a:t>
            </a:r>
            <a:endParaRPr lang="ru-RU" dirty="0" smtClean="0"/>
          </a:p>
          <a:p>
            <a:r>
              <a:rPr lang="en-US" dirty="0" smtClean="0"/>
              <a:t>http://vkusnyshka.sells.com.ua/tsifra-odin-rozovaya-r-r-20h20sm/p1425</a:t>
            </a:r>
            <a:endParaRPr lang="ru-RU" dirty="0" smtClean="0"/>
          </a:p>
          <a:p>
            <a:r>
              <a:rPr lang="en-US" dirty="0" smtClean="0"/>
              <a:t>http://doskasfoto.ru/bbs_239519.htm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2EB8-A7D0-4920-9B86-763AD64660E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http://inmsk.ru/transport_incidents/20120919/351864661.html</a:t>
            </a:r>
            <a:endParaRPr lang="ru-RU" dirty="0" smtClean="0"/>
          </a:p>
          <a:p>
            <a:r>
              <a:rPr lang="en-US" dirty="0" smtClean="0"/>
              <a:t>http://www.flbirojs.lv/index.php?page=13&amp;lang=2&amp;parent=5023&amp;def=21086</a:t>
            </a:r>
            <a:endParaRPr lang="ru-RU" dirty="0" smtClean="0"/>
          </a:p>
          <a:p>
            <a:r>
              <a:rPr lang="en-US" dirty="0" smtClean="0"/>
              <a:t>http://ru-ru.facebook.com/masterchef.jsr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2EB8-A7D0-4920-9B86-763AD64660E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5F69-3385-44FE-A906-72F0B51FA80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9B2C-E582-4271-979A-FBCFF08B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6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Самопроверка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Тест по теме </a:t>
            </a:r>
          </a:p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«имя существительное»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000240"/>
            <a:ext cx="5082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ПОДУМАЙ ЕЩЕ!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смайл думает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643182"/>
            <a:ext cx="2494156" cy="3156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 справился! 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4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имя существительное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731574" y="400050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3" action="ppaction://hlinksldjump"/>
              </a:rPr>
              <a:t>скатерть</a:t>
            </a:r>
            <a:endParaRPr lang="ru-RU" sz="4000" dirty="0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731574" y="2071678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4" action="ppaction://hlinksldjump"/>
              </a:rPr>
              <a:t>говорить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800000" y="492919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4" action="ppaction://hlinksldjump"/>
              </a:rPr>
              <a:t>теплый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731574" y="300037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4" action="ppaction://hlinksldjump"/>
              </a:rPr>
              <a:t>морозный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accel="5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" accel="5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9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000240"/>
            <a:ext cx="5082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ПОДУМАЙ ЕЩЕ!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смайл думает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643182"/>
            <a:ext cx="2494156" cy="3156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000240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радость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143248"/>
            <a:ext cx="2466983" cy="221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93991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имя существительное, которое всегда используется в единственном числе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3500438"/>
            <a:ext cx="1381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hlinkClick r:id="rId3" action="ppaction://hlinksldjump"/>
              </a:rPr>
              <a:t>сахар</a:t>
            </a:r>
            <a:endParaRPr lang="ru-RU" sz="4000" dirty="0"/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1428728" y="2714620"/>
            <a:ext cx="176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hlinkClick r:id="rId5" action="ppaction://hlinksldjump"/>
              </a:rPr>
              <a:t>ворона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4286256"/>
            <a:ext cx="1279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hlinkClick r:id="rId5" action="ppaction://hlinksldjump"/>
              </a:rPr>
              <a:t>один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5072074"/>
            <a:ext cx="1237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hlinkClick r:id="rId5" action="ppaction://hlinksldjump"/>
              </a:rPr>
              <a:t>окно</a:t>
            </a:r>
            <a:endParaRPr lang="ru-RU" sz="4000" dirty="0"/>
          </a:p>
        </p:txBody>
      </p:sp>
      <p:pic>
        <p:nvPicPr>
          <p:cNvPr id="2050" name="Picture 2" descr="&amp;Pcy;&amp;ocy;&amp;dcy;&amp;ocy;&amp;rcy;&amp;ocy;&amp;zhcy;&amp;acy;&amp;lcy; &amp;scy;&amp;acy;&amp;khcy;&amp;acy;&amp;rcy; - &amp;vcy;&amp;icy;&amp;ncy;&amp;ocy;&amp;vcy;&amp;ncy;&amp;acy; &amp;Gcy;&amp;rcy;&amp;ucy;&amp;zcy;&amp;icy;&amp;yacy; &amp;Ncy;&amp;ocy;&amp;vcy;&amp;ocy;&amp;scy;&amp;tcy;&amp;icy; &amp;Acy;&amp;rcy;&amp;mcy;&amp;iecy;&amp;ncy;&amp;icy;&amp;icy; - NEWS.a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93520" y="2143117"/>
            <a:ext cx="2521884" cy="1857387"/>
          </a:xfrm>
          <a:prstGeom prst="rect">
            <a:avLst/>
          </a:prstGeom>
          <a:noFill/>
        </p:spPr>
      </p:pic>
      <p:pic>
        <p:nvPicPr>
          <p:cNvPr id="2052" name="Picture 4" descr="&amp;Ocy;&amp;khcy;&amp;ocy;&amp;tcy;&amp;acy; &amp;ncy;&amp;acy; &amp;scy;&amp;iecy;&amp;rcy;&amp;ycy;&amp;khcy; &amp;vcy;&amp;ocy;&amp;rcy;&amp;ocy;&amp;ncy; &amp;Ucy;&amp;rcy;&amp;acy;&amp;lcy;&amp;softcy;&amp;scy;&amp;kcy;&amp;icy;&amp;jcy; &amp;ocy;&amp;khcy;&amp;ocy;&amp;tcy;&amp;ncy;&amp;icy;&amp;kcy; - &amp;rcy;&amp;iecy;&amp;gcy;&amp;icy;&amp;ocy;&amp;ncy;&amp;acy;&amp;lcy;&amp;softcy;&amp;ncy;&amp;ycy;&amp;jcy; &amp;pcy;&amp;ocy;&amp;rcy;&amp;tcy;&amp;acy;&amp;lcy; &amp;ocy;&amp;bcy; &amp;ocy;&amp;khcy;&amp;ocy;&amp;tcy;&amp;iecy;, &amp;ocy;&amp;khcy;&amp;ocy;&amp;tcy;&amp;acy; &amp;ncy;&amp;acy; &amp;Ucy;&amp;rcy;&amp;acy;&amp;lcy;&amp;ie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2562" y="2571744"/>
            <a:ext cx="2438240" cy="1785950"/>
          </a:xfrm>
          <a:prstGeom prst="rect">
            <a:avLst/>
          </a:prstGeom>
          <a:noFill/>
        </p:spPr>
      </p:pic>
      <p:pic>
        <p:nvPicPr>
          <p:cNvPr id="2054" name="Picture 6" descr="&amp;TScy;&amp;icy;&amp;fcy;&amp;rcy;&amp;acy; &amp;ocy;&amp;dcy;&amp;icy;&amp;ncy; &amp;rcy;&amp;ocy;&amp;zcy;&amp;ocy;&amp;vcy;&amp;acy;&amp;yacy; &amp;rcy;-&amp;rcy; 20&amp;khcy;20&amp;scy;&amp;mcy;: &amp;tscy;&amp;iecy;&amp;ncy;&amp;acy;, &amp;ocy;&amp;pcy;&amp;icy;&amp;scy;&amp;acy;&amp;ncy;&amp;icy;&amp;iecy;, &amp;pcy;&amp;rcy;&amp;ocy;&amp;dcy;&amp;acy;&amp;zhcy;&amp;acy; - &amp;Scy;&amp;hardcy;&amp;iecy;&amp;dcy;&amp;ocy;&amp;bcy;&amp;ncy;&amp;ycy;&amp;jcy; &amp;dcy;&amp;iecy;&amp;kcy;&amp;ocy;&amp;rcy; &amp;dcy;&amp;lcy;&amp;yacy; &amp;tcy;&amp;ocy;&amp;rcy;&amp;tcy;&amp;ocy;&amp;vcy; &amp;icy; &amp;kcy;&amp;acy;&amp;pcy;&amp;kcy;&amp;iecy;&amp;jcy;&amp;kcy;&amp;ocy;&amp;vcy;!&amp;Scy;&amp;hardcy;&amp;iecy;&amp;dcy;&amp;ocy;&amp;bcy;&amp;ncy;&amp;ycy;&amp;iecy; &amp;scy;&amp;acy;&amp;khcy;&amp;acy;&amp;rcy;&amp;ncy;&amp;ycy;&amp;iecy;,&amp;vcy;&amp;acy;&amp;fcy;&amp;iecy;&amp;lcy;&amp;softcy;&amp;ncy;&amp;ycy;&amp;iecy;,&amp;shcy;&amp;o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4429132"/>
            <a:ext cx="1857388" cy="1857388"/>
          </a:xfrm>
          <a:prstGeom prst="rect">
            <a:avLst/>
          </a:prstGeom>
          <a:noFill/>
        </p:spPr>
      </p:pic>
      <p:pic>
        <p:nvPicPr>
          <p:cNvPr id="2056" name="Picture 8" descr="&amp;Rcy;&amp;iecy;&amp;mcy;&amp;ocy;&amp;ncy;&amp;tcy; &amp;pcy;&amp;lcy;&amp;acy;&amp;scy;&amp;tcy;&amp;icy;&amp;kcy;&amp;ocy;&amp;vcy;&amp;ycy;&amp;khcy; &amp;ocy;&amp;kcy;&amp;ocy;&amp;ncy;, &amp;zcy;&amp;acy;&amp;mcy;&amp;iecy;&amp;ncy;&amp;acy; &amp;icy; &amp;rcy;&amp;iecy;&amp;mcy;&amp;ocy;&amp;ncy;&amp;tcy; &amp;fcy;&amp;ucy;&amp;rcy;&amp;ncy;&amp;icy;&amp;tcy;&amp;ucy;&amp;rcy;&amp;ycy; &amp;rcy;&amp;acy;&amp;zcy;&amp;lcy;&amp;icy;&amp;chcy;&amp;ncy;&amp;ycy;&amp;khcy; &amp;vcy;&amp;icy;&amp;dcy;&amp;ocy;&amp;vcy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29124" y="4500570"/>
            <a:ext cx="2000264" cy="2041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000240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радость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143248"/>
            <a:ext cx="2466983" cy="221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000240"/>
            <a:ext cx="5082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ПОДУМАЙ ЕЩЕ!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смайл думает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643182"/>
            <a:ext cx="2494156" cy="3156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Выбери существительное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мужского рода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976076"/>
            <a:ext cx="2143140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3" action="ppaction://hlinksldjump"/>
              </a:rPr>
              <a:t>метро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07003" y="2764384"/>
            <a:ext cx="2143140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3" action="ppaction://hlinksldjump"/>
              </a:rPr>
              <a:t>парта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505046"/>
            <a:ext cx="2143140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3" action="ppaction://hlinksldjump"/>
              </a:rPr>
              <a:t>зачем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90983" y="4234203"/>
            <a:ext cx="2143140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hlinkClick r:id="rId4" action="ppaction://hlinksldjump"/>
              </a:rPr>
              <a:t>повар</a:t>
            </a:r>
            <a:endParaRPr lang="ru-RU" sz="4000" dirty="0"/>
          </a:p>
        </p:txBody>
      </p:sp>
      <p:pic>
        <p:nvPicPr>
          <p:cNvPr id="1028" name="Picture 4" descr="FL Biroj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572008"/>
            <a:ext cx="2563755" cy="1714512"/>
          </a:xfrm>
          <a:prstGeom prst="rect">
            <a:avLst/>
          </a:prstGeom>
          <a:noFill/>
        </p:spPr>
      </p:pic>
      <p:pic>
        <p:nvPicPr>
          <p:cNvPr id="1030" name="Picture 6" descr="Indian Recipes/Master Chef Jsr Facebo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357430"/>
            <a:ext cx="2428892" cy="2797188"/>
          </a:xfrm>
          <a:prstGeom prst="rect">
            <a:avLst/>
          </a:prstGeom>
          <a:noFill/>
        </p:spPr>
      </p:pic>
      <p:pic>
        <p:nvPicPr>
          <p:cNvPr id="1034" name="Picture 10" descr="&amp;Scy;&amp;khcy;&amp;iecy;&amp;mcy;&amp;acy; &amp;Pcy;&amp;iecy;&amp;tcy;&amp;iecy;&amp;rcy;&amp;bcy;&amp;ucy;&amp;rcy;&amp;gcy;&amp;scy;&amp;kcy;&amp;ocy;&amp;gcy;&amp;ocy; &amp;mcy;&amp;iecy;&amp;tcy;&amp;rcy;&amp;ocy;&amp;pcy;&amp;ocy;&amp;lcy;&amp;icy;&amp;tcy;&amp;iecy;&amp;ncy;&amp;acy; &quot; &amp;Pcy;&amp;icy;&amp;tcy;&amp;iecy;&amp;rcy;&amp;iecy;&amp;tscy;.&amp;rcy;&amp;ucy; - &amp;ncy;&amp;ocy;&amp;vcy;&amp;ocy;&amp;scy;&amp;tcy;&amp;icy; &amp;Scy;&amp;acy;&amp;ncy;&amp;kcy;&amp;tcy;-&amp;Pcy;&amp;iecy;&amp;tcy;&amp;iecy;&amp;rcy;&amp;bcy;&amp;ucy;&amp;rcy;&amp;gcy;&amp;a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357298"/>
            <a:ext cx="2214578" cy="2849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000240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радость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143248"/>
            <a:ext cx="2466983" cy="221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76</Words>
  <Application>Microsoft Office PowerPoint</Application>
  <PresentationFormat>Экран (4:3)</PresentationFormat>
  <Paragraphs>34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Самопроверка</vt:lpstr>
      <vt:lpstr>Найди имя существительное</vt:lpstr>
      <vt:lpstr>Презентация PowerPoint</vt:lpstr>
      <vt:lpstr>Презентация PowerPoint</vt:lpstr>
      <vt:lpstr>Найди имя существительное, которое всегда используется в единственном числе</vt:lpstr>
      <vt:lpstr>Презентация PowerPoint</vt:lpstr>
      <vt:lpstr>Презентация PowerPoint</vt:lpstr>
      <vt:lpstr>Выбери существительное  мужского рода</vt:lpstr>
      <vt:lpstr>Презентация PowerPoint</vt:lpstr>
      <vt:lpstr>Презентация PowerPoint</vt:lpstr>
      <vt:lpstr>Ты справился!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Самопроверка</dc:title>
  <dc:creator>14.31.11</dc:creator>
  <cp:lastModifiedBy>Вера</cp:lastModifiedBy>
  <cp:revision>32</cp:revision>
  <dcterms:created xsi:type="dcterms:W3CDTF">2014-12-11T13:41:46Z</dcterms:created>
  <dcterms:modified xsi:type="dcterms:W3CDTF">2014-12-21T19:25:09Z</dcterms:modified>
</cp:coreProperties>
</file>