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6" r:id="rId4"/>
    <p:sldId id="263" r:id="rId5"/>
    <p:sldId id="262" r:id="rId6"/>
    <p:sldId id="260" r:id="rId7"/>
    <p:sldId id="268" r:id="rId8"/>
    <p:sldId id="271" r:id="rId9"/>
    <p:sldId id="267" r:id="rId10"/>
    <p:sldId id="272" r:id="rId11"/>
    <p:sldId id="261" r:id="rId12"/>
    <p:sldId id="264" r:id="rId13"/>
    <p:sldId id="270" r:id="rId14"/>
    <p:sldId id="269" r:id="rId15"/>
    <p:sldId id="259" r:id="rId16"/>
    <p:sldId id="276" r:id="rId17"/>
    <p:sldId id="275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B6B"/>
    <a:srgbClr val="663300"/>
    <a:srgbClr val="FF3F3F"/>
    <a:srgbClr val="008000"/>
    <a:srgbClr val="CCCC00"/>
    <a:srgbClr val="FFFF99"/>
    <a:srgbClr val="99CC00"/>
    <a:srgbClr val="F7F39B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5599" autoAdjust="0"/>
  </p:normalViewPr>
  <p:slideViewPr>
    <p:cSldViewPr>
      <p:cViewPr varScale="1">
        <p:scale>
          <a:sx n="74" d="100"/>
          <a:sy n="74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E206F-1B94-4776-9940-43397F829B29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20193-E974-4DB6-A960-4EC8BF7C5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0193-E974-4DB6-A960-4EC8BF7C5C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Valery\Desktop\&#1057;%20&#1095;&#1077;&#1075;&#1086;%20&#1085;&#1072;&#1095;&#1080;&#1085;&#1072;&#1077;&#1090;&#1089;&#1103;%20&#1056;&#1086;&#1076;&#1080;&#1085;&#1072;\&#1056;&#1086;&#1076;&#1080;&#1085;&#1072;%20&#1084;&#1086;&#1103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alery\Desktop\&#1057;%20&#1095;&#1077;&#1075;&#1086;%20&#1085;&#1072;&#1095;&#1080;&#1085;&#1072;&#1077;&#1090;&#1089;&#1103;%20&#1056;&#1086;&#1076;&#1080;&#1085;&#1072;\&#1092;&#1072;&#1085;&#1092;&#1072;&#1088;&#1099;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Valery\Desktop\&#1057;%20&#1095;&#1077;&#1075;&#1086;%20&#1085;&#1072;&#1095;&#1080;&#1085;&#1072;&#1077;&#1090;&#1089;&#1103;%20&#1056;&#1086;&#1076;&#1080;&#1085;&#1072;\&#1043;&#1080;&#1084;&#1085;_&#1056;&#1086;&#1089;&#1089;&#1080;&#1103;%201%20&#1082;&#1091;&#1087;&#1083;&#1077;&#1090;.mp3" TargetMode="External"/><Relationship Id="rId1" Type="http://schemas.openxmlformats.org/officeDocument/2006/relationships/audio" Target="file:///C:\Users\Valery\Desktop\&#1057;%20&#1095;&#1077;&#1075;&#1086;%20&#1085;&#1072;&#1095;&#1080;&#1085;&#1072;&#1077;&#1090;&#1089;&#1103;%20&#1056;&#1086;&#1076;&#1080;&#1085;&#1072;\&#1092;&#1072;&#1085;&#1092;&#1072;&#1088;&#1099;.wa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Valery\Desktop\&#1057;%20&#1095;&#1077;&#1075;&#1086;%20&#1085;&#1072;&#1095;&#1080;&#1085;&#1072;&#1077;&#1090;&#1089;&#1103;%20&#1056;&#1086;&#1076;&#1080;&#1085;&#1072;\&#1043;&#1080;&#1084;&#1085;_&#1040;&#1088;&#1084;&#1077;&#1085;&#1080;&#1080;%201%20&#1082;&#1091;&#1087;&#1083;&#1077;&#1090;.mp3" TargetMode="External"/><Relationship Id="rId1" Type="http://schemas.openxmlformats.org/officeDocument/2006/relationships/audio" Target="file:///C:\Users\Valery\Desktop\&#1057;%20&#1095;&#1077;&#1075;&#1086;%20&#1085;&#1072;&#1095;&#1080;&#1085;&#1072;&#1077;&#1090;&#1089;&#1103;%20&#1056;&#1086;&#1076;&#1080;&#1085;&#1072;\&#1092;&#1072;&#1085;&#1092;&#1072;&#1088;&#1099;.wav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inusovki.mptri.net/download.php?id=12257&amp;ass=pesnyari_-_ugolok_rossii.mp3" TargetMode="External"/><Relationship Id="rId2" Type="http://schemas.openxmlformats.org/officeDocument/2006/relationships/hyperlink" Target="http://www.youtube.com/watch?v=hSv5RGwY2C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Valery\Desktop\&#1057;%20&#1095;&#1077;&#1075;&#1086;%20&#1085;&#1072;&#1095;&#1080;&#1085;&#1072;&#1077;&#1090;&#1089;&#1103;%20&#1056;&#1086;&#1076;&#1080;&#1085;&#1072;\&#1042;&#1099;&#1081;&#1076;&#1091;%20&#1074;%20&#1087;&#1086;&#1083;&#1077;%20&#1089;%20&#1082;&#1086;&#1085;&#1077;&#1084;-%20&#1073;&#1077;&#1079;%20&#1079;&#1074;&#1091;&#1082;&#1072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alery\Desktop\&#1057;%20&#1095;&#1077;&#1075;&#1086;%20&#1085;&#1072;&#1095;&#1080;&#1085;&#1072;&#1077;&#1090;&#1089;&#1103;%20&#1056;&#1086;&#1076;&#1080;&#1085;&#1072;\&#1059;&#1075;&#1086;&#1083;&#1086;&#1082;%20&#1056;&#1086;&#1089;&#1089;&#1080;&#1080;-%20&#1084;&#1080;&#1085;&#1091;&#1089;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40" y="116632"/>
            <a:ext cx="87796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чего начинается</a:t>
            </a:r>
          </a:p>
          <a:p>
            <a:pPr algn="ctr"/>
            <a:r>
              <a:rPr lang="ru-RU" sz="8800" dirty="0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РОДИНА?..</a:t>
            </a:r>
            <a:endParaRPr lang="ru-RU" sz="8800" b="0" cap="none" spc="0" dirty="0">
              <a:ln w="18415" cmpd="sng">
                <a:solidFill>
                  <a:srgbClr val="6633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31572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Презентацию подготовила Осипова Инна Валерьевна,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учитель начальных классов</a:t>
            </a:r>
          </a:p>
          <a:p>
            <a:pPr algn="ctr"/>
            <a:r>
              <a:rPr lang="ru-RU" sz="2000" smtClean="0">
                <a:solidFill>
                  <a:srgbClr val="663300"/>
                </a:solidFill>
              </a:rPr>
              <a:t> </a:t>
            </a:r>
            <a:r>
              <a:rPr lang="ru-RU" sz="2400" smtClean="0">
                <a:solidFill>
                  <a:srgbClr val="663300"/>
                </a:solidFill>
              </a:rPr>
              <a:t>ФГОУ-СОШ №</a:t>
            </a:r>
            <a:r>
              <a:rPr lang="ru-RU" sz="2400" dirty="0" smtClean="0">
                <a:solidFill>
                  <a:srgbClr val="663300"/>
                </a:solidFill>
              </a:rPr>
              <a:t>21 МО РФ</a:t>
            </a:r>
          </a:p>
        </p:txBody>
      </p:sp>
      <p:pic>
        <p:nvPicPr>
          <p:cNvPr id="1026" name="Picture 2" descr="D:\Image Transfer\школа\DCIM\101MSDCF\DSC01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068960"/>
            <a:ext cx="475550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ery\Desktop\утренник Родина\487293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44" y="332656"/>
            <a:ext cx="8260192" cy="619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атриотич.утренник\4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2199"/>
            <a:ext cx="8820472" cy="6149129"/>
          </a:xfrm>
          <a:prstGeom prst="rect">
            <a:avLst/>
          </a:prstGeom>
          <a:noFill/>
        </p:spPr>
      </p:pic>
      <p:pic>
        <p:nvPicPr>
          <p:cNvPr id="1029" name="Picture 5" descr="F:\патриотич.утренник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674274" cy="5256584"/>
          </a:xfrm>
          <a:prstGeom prst="rect">
            <a:avLst/>
          </a:prstGeom>
          <a:noFill/>
        </p:spPr>
      </p:pic>
      <p:pic>
        <p:nvPicPr>
          <p:cNvPr id="6" name="Picture 2" descr="F:\патриотич.утренник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4655" y="1412776"/>
            <a:ext cx="9158655" cy="3600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34744" y="0"/>
            <a:ext cx="20453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Тулон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одина мо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t="4906" r="2129" b="6790"/>
          <a:stretch>
            <a:fillRect/>
          </a:stretch>
        </p:blipFill>
        <p:spPr>
          <a:xfrm>
            <a:off x="1" y="337675"/>
            <a:ext cx="9144000" cy="6187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патриотич.утренник\5553_pecha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8E8"/>
              </a:clrFrom>
              <a:clrTo>
                <a:srgbClr val="FFF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764704"/>
            <a:ext cx="4644008" cy="4736951"/>
          </a:xfrm>
          <a:prstGeom prst="rect">
            <a:avLst/>
          </a:prstGeom>
          <a:noFill/>
        </p:spPr>
      </p:pic>
      <p:pic>
        <p:nvPicPr>
          <p:cNvPr id="4" name="Picture 3" descr="F:\патриотич.утренник\5553_pecha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8E8"/>
              </a:clrFrom>
              <a:clrTo>
                <a:srgbClr val="FFF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4704"/>
            <a:ext cx="4499992" cy="4736951"/>
          </a:xfrm>
          <a:prstGeom prst="rect">
            <a:avLst/>
          </a:prstGeom>
          <a:noFill/>
        </p:spPr>
      </p:pic>
      <p:pic>
        <p:nvPicPr>
          <p:cNvPr id="7" name="фанфар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121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патриотич.утренник\_1_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3832" y="792088"/>
            <a:ext cx="676368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фанфар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1216" y="6309320"/>
            <a:ext cx="304800" cy="304800"/>
          </a:xfrm>
          <a:prstGeom prst="rect">
            <a:avLst/>
          </a:prstGeom>
        </p:spPr>
      </p:pic>
      <p:pic>
        <p:nvPicPr>
          <p:cNvPr id="4" name="Гимн_Россия 1 купл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s\Desktop\патриотич.утренник\imgpreviewCAE9VC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266246" cy="2664296"/>
          </a:xfrm>
          <a:prstGeom prst="rect">
            <a:avLst/>
          </a:prstGeom>
          <a:noFill/>
        </p:spPr>
      </p:pic>
      <p:pic>
        <p:nvPicPr>
          <p:cNvPr id="3" name="фанфар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1216" y="6309320"/>
            <a:ext cx="304800" cy="304800"/>
          </a:xfrm>
          <a:prstGeom prst="rect">
            <a:avLst/>
          </a:prstGeom>
        </p:spPr>
      </p:pic>
      <p:pic>
        <p:nvPicPr>
          <p:cNvPr id="1027" name="Picture 3" descr="C:\Users\sss\Desktop\патриотич.утренник\Coat_of_arms_of_Armenia_Abali_ru_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6414" y="1556792"/>
            <a:ext cx="4198074" cy="4032448"/>
          </a:xfrm>
          <a:prstGeom prst="rect">
            <a:avLst/>
          </a:prstGeom>
          <a:noFill/>
        </p:spPr>
      </p:pic>
      <p:pic>
        <p:nvPicPr>
          <p:cNvPr id="5" name="Гимн_Армении 1 купл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ss\Desktop\патриотич.утренник\o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692" y="1607417"/>
            <a:ext cx="5040560" cy="525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-166176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rgbClr val="F9AB6B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Храни</a:t>
            </a:r>
            <a:r>
              <a:rPr lang="en-US" sz="6000" dirty="0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rgbClr val="F9AB6B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rgbClr val="F9AB6B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огонь</a:t>
            </a:r>
            <a:r>
              <a:rPr lang="en-US" sz="6000" dirty="0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rgbClr val="F9AB6B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rgbClr val="F9AB6B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родного</a:t>
            </a:r>
            <a:r>
              <a:rPr lang="en-US" sz="6000" dirty="0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rgbClr val="F9AB6B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000" dirty="0" err="1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rgbClr val="F9AB6B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очага</a:t>
            </a:r>
            <a:r>
              <a:rPr lang="en-US" sz="6000" dirty="0" smtClean="0">
                <a:ln w="18415" cmpd="sng">
                  <a:solidFill>
                    <a:srgbClr val="6633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rgbClr val="F9AB6B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ru-RU" sz="6000" b="0" cap="none" spc="0" dirty="0">
              <a:ln w="18415" cmpd="sng">
                <a:solidFill>
                  <a:srgbClr val="66330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139700">
                  <a:srgbClr val="F9AB6B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ss\Desktop\патриотич.утренник\repphoto_2789_2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6024"/>
            <a:ext cx="748875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sss\Desktop\патриотич.утренник\republic-squ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4608512" cy="614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F:\патриотич.утренник\1245569391_russia_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170" y="116632"/>
            <a:ext cx="8712968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Valery\Desktop\утренник Родина\487293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844" y="188640"/>
            <a:ext cx="8260192" cy="619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C:\Users\sss\Desktop\патриотич.утренник\artleo_com-1022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80A09"/>
              </a:clrFrom>
              <a:clrTo>
                <a:srgbClr val="080A0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8550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" presetID="8" presetClass="exit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" presetID="8" presetClass="exit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642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hlinkClick r:id="rId2"/>
              </a:rPr>
              <a:t>1. </a:t>
            </a:r>
            <a:r>
              <a:rPr lang="en-US" dirty="0" smtClean="0">
                <a:hlinkClick r:id="rId2"/>
              </a:rPr>
              <a:t>http://www.youtube.com/watch?v=hSv5RGwY2CU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41376" y="-27384"/>
            <a:ext cx="4618856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источники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en-US" dirty="0" smtClean="0">
                <a:hlinkClick r:id="rId3"/>
              </a:rPr>
              <a:t>http://minusovki.mptri.net/download.php?id=12257&amp;ass=pesnyari_-_ugolok_rossii.mp3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ыйду в поле с конем- без зву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0252" y="-11055"/>
            <a:ext cx="8559570" cy="684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Valery\Desktop\АТТЕСТАЦИЯ\для портфолио и сайта\патриотич.утренник\1245569360_russia_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36904" cy="6858000"/>
          </a:xfrm>
          <a:prstGeom prst="rect">
            <a:avLst/>
          </a:prstGeom>
          <a:noFill/>
        </p:spPr>
      </p:pic>
      <p:pic>
        <p:nvPicPr>
          <p:cNvPr id="4098" name="Picture 2" descr="F:\патриотич.утренник\1245569391_russia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70" y="116632"/>
            <a:ext cx="8712968" cy="6597352"/>
          </a:xfrm>
          <a:prstGeom prst="rect">
            <a:avLst/>
          </a:prstGeom>
          <a:noFill/>
        </p:spPr>
      </p:pic>
      <p:pic>
        <p:nvPicPr>
          <p:cNvPr id="4099" name="Picture 3" descr="F:\патриотич.утренник\1245569412_russia_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9144000" cy="4049486"/>
          </a:xfrm>
          <a:prstGeom prst="rect">
            <a:avLst/>
          </a:prstGeom>
          <a:noFill/>
        </p:spPr>
      </p:pic>
      <p:pic>
        <p:nvPicPr>
          <p:cNvPr id="4100" name="Picture 4" descr="F:\патриотич.утренник\1245569459_russia_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0"/>
            <a:ext cx="57213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\Desktop\АТТЕСТАЦИЯ\для портфолио и сайта\патриотич.утренник\moscow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04" y="404664"/>
            <a:ext cx="9121602" cy="5900533"/>
          </a:xfrm>
          <a:prstGeom prst="rect">
            <a:avLst/>
          </a:prstGeom>
          <a:noFill/>
        </p:spPr>
      </p:pic>
      <p:pic>
        <p:nvPicPr>
          <p:cNvPr id="1027" name="Picture 3" descr="C:\Users\Valery\Desktop\АТТЕСТАЦИЯ\для портфолио и сайта\патриотич.утренник\252142_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5" y="-27384"/>
            <a:ext cx="9144000" cy="686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Valery\Desktop\АТТЕСТАЦИЯ\для портфолио и сайта\патриотич.утренник\1245569360_russia_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4410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Уголок России-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748464" y="63645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ery\Desktop\утренник Родина\487293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44" y="332656"/>
            <a:ext cx="8260192" cy="619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патриотич.утренник\republic-squa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33" y="936104"/>
            <a:ext cx="4029911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Valery\Desktop\утренник Родина\010802-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268760"/>
            <a:ext cx="5017004" cy="326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Valery\Desktop\утренник Родина\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838" y="4581128"/>
            <a:ext cx="333058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Valery\Desktop\утренник Родина\56-116-thickbox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12140">
            <a:off x="4303226" y="192697"/>
            <a:ext cx="3138713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Valery\Desktop\утренник Родина\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05" y="2708920"/>
            <a:ext cx="592105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F:\патриотич.утренник\nastroiki-jizni-13757066231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88640"/>
            <a:ext cx="3924548" cy="278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C:\Users\Valery\Desktop\утренник Родина\zurna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30555">
            <a:off x="981270" y="256478"/>
            <a:ext cx="2492896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>
                <a:alpha val="50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атриотич.утренник\4807589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96" y="198012"/>
            <a:ext cx="8945686" cy="6471348"/>
          </a:xfrm>
          <a:prstGeom prst="rect">
            <a:avLst/>
          </a:prstGeom>
          <a:noFill/>
        </p:spPr>
      </p:pic>
      <p:pic>
        <p:nvPicPr>
          <p:cNvPr id="3075" name="Picture 3" descr="F:\патриотич.утренник\4860917_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548680"/>
            <a:ext cx="327309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41</Words>
  <Application>Microsoft Office PowerPoint</Application>
  <PresentationFormat>Экран (4:3)</PresentationFormat>
  <Paragraphs>11</Paragraphs>
  <Slides>18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Valery</dc:creator>
  <cp:lastModifiedBy>Admin</cp:lastModifiedBy>
  <cp:revision>30</cp:revision>
  <dcterms:created xsi:type="dcterms:W3CDTF">2014-06-13T12:48:49Z</dcterms:created>
  <dcterms:modified xsi:type="dcterms:W3CDTF">2014-09-27T12:27:18Z</dcterms:modified>
</cp:coreProperties>
</file>