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63" r:id="rId2"/>
    <p:sldId id="256" r:id="rId3"/>
    <p:sldId id="258" r:id="rId4"/>
    <p:sldId id="260" r:id="rId5"/>
    <p:sldId id="262" r:id="rId6"/>
    <p:sldId id="261" r:id="rId7"/>
    <p:sldId id="264" r:id="rId8"/>
    <p:sldId id="259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16D6E-C049-468C-9F47-F2C0D652533E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B4C7E-93AE-4926-A8E9-DB9BA7D9CB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419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B4C7E-93AE-4926-A8E9-DB9BA7D9CB6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037F6BB-1682-4B9D-9889-357DBA96CFD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7A1E20D-8B99-4CD1-8D73-EF2F407AB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F6BB-1682-4B9D-9889-357DBA96CFD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E20D-8B99-4CD1-8D73-EF2F407AB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F6BB-1682-4B9D-9889-357DBA96CFD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E20D-8B99-4CD1-8D73-EF2F407AB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037F6BB-1682-4B9D-9889-357DBA96CFD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E20D-8B99-4CD1-8D73-EF2F407AB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037F6BB-1682-4B9D-9889-357DBA96CFD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7A1E20D-8B99-4CD1-8D73-EF2F407AB9C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37F6BB-1682-4B9D-9889-357DBA96CFD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7A1E20D-8B99-4CD1-8D73-EF2F407AB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037F6BB-1682-4B9D-9889-357DBA96CFD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7A1E20D-8B99-4CD1-8D73-EF2F407AB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7F6BB-1682-4B9D-9889-357DBA96CFD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1E20D-8B99-4CD1-8D73-EF2F407AB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37F6BB-1682-4B9D-9889-357DBA96CFD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7A1E20D-8B99-4CD1-8D73-EF2F407AB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037F6BB-1682-4B9D-9889-357DBA96CFD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7A1E20D-8B99-4CD1-8D73-EF2F407AB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037F6BB-1682-4B9D-9889-357DBA96CFD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7A1E20D-8B99-4CD1-8D73-EF2F407AB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037F6BB-1682-4B9D-9889-357DBA96CFDF}" type="datetimeFigureOut">
              <a:rPr lang="ru-RU" smtClean="0"/>
              <a:pPr/>
              <a:t>21.01.2015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7A1E20D-8B99-4CD1-8D73-EF2F407AB9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www.posternazakaz.ru/shop/makeframe/31915/585/82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214546" y="1071546"/>
            <a:ext cx="4357718" cy="41434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Речь</a:t>
            </a:r>
            <a:endParaRPr lang="ru-RU" sz="4800" b="1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4500562" y="3714752"/>
            <a:ext cx="2143140" cy="18573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1785918" y="3714752"/>
            <a:ext cx="2214578" cy="17859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1285852" y="1500174"/>
            <a:ext cx="2071702" cy="192882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5286380" y="1571612"/>
            <a:ext cx="2143140" cy="20002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3214678" y="285728"/>
            <a:ext cx="2286016" cy="1857388"/>
          </a:xfrm>
          <a:prstGeom prst="flowChartConnector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Слова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" name="Двойная стрелка вверх/вниз 1"/>
          <p:cNvSpPr/>
          <p:nvPr/>
        </p:nvSpPr>
        <p:spPr>
          <a:xfrm>
            <a:off x="4115623" y="1571612"/>
            <a:ext cx="484125" cy="13533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88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397000"/>
          <a:ext cx="8644005" cy="3099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267"/>
                <a:gridCol w="576267"/>
                <a:gridCol w="576267"/>
                <a:gridCol w="576267"/>
                <a:gridCol w="576267"/>
                <a:gridCol w="576267"/>
                <a:gridCol w="576267"/>
                <a:gridCol w="576267"/>
                <a:gridCol w="576267"/>
                <a:gridCol w="576267"/>
                <a:gridCol w="576267"/>
                <a:gridCol w="519111"/>
                <a:gridCol w="500066"/>
                <a:gridCol w="709624"/>
                <a:gridCol w="576267"/>
              </a:tblGrid>
              <a:tr h="1548109"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44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67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18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52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92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22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57</a:t>
                      </a:r>
                    </a:p>
                    <a:p>
                      <a:endParaRPr lang="ru-RU" sz="2000" b="1" dirty="0" smtClean="0"/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78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13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66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38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95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100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/>
                    </a:p>
                    <a:p>
                      <a:endParaRPr lang="ru-RU" sz="2000" b="1" dirty="0" smtClean="0"/>
                    </a:p>
                    <a:p>
                      <a:r>
                        <a:rPr lang="ru-RU" sz="2000" b="1" dirty="0" smtClean="0"/>
                        <a:t>83</a:t>
                      </a:r>
                      <a:endParaRPr lang="ru-RU" sz="2000" b="1" dirty="0"/>
                    </a:p>
                  </a:txBody>
                  <a:tcPr/>
                </a:tc>
              </a:tr>
              <a:tr h="148402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щ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н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л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у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т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э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ь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571612"/>
            <a:ext cx="607223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Игра «Что лишнее»</a:t>
            </a:r>
          </a:p>
          <a:p>
            <a:endParaRPr lang="ru-RU" sz="44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2804626"/>
            <a:ext cx="871540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Летчик, заяц, кошка, река, ребенок</a:t>
            </a:r>
            <a:endParaRPr kumimoji="0" lang="ru-RU" sz="4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928670"/>
            <a:ext cx="2643206" cy="2714644"/>
          </a:xfrm>
        </p:spPr>
      </p:pic>
      <p:pic>
        <p:nvPicPr>
          <p:cNvPr id="3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92" y="1357298"/>
            <a:ext cx="2071702" cy="2189955"/>
          </a:xfrm>
          <a:prstGeom prst="rect">
            <a:avLst/>
          </a:prstGeom>
        </p:spPr>
      </p:pic>
      <p:pic>
        <p:nvPicPr>
          <p:cNvPr id="4" name="Объект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98" y="1000108"/>
            <a:ext cx="2643206" cy="2379684"/>
          </a:xfrm>
          <a:prstGeom prst="rect">
            <a:avLst/>
          </a:prstGeo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8" y="4000504"/>
            <a:ext cx="2786082" cy="2482033"/>
          </a:xfrm>
          <a:prstGeom prst="rect">
            <a:avLst/>
          </a:prstGeom>
        </p:spPr>
      </p:pic>
      <p:pic>
        <p:nvPicPr>
          <p:cNvPr id="7" name="Объект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76" y="4000504"/>
            <a:ext cx="2786082" cy="235745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00034" y="285729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На какие две группы можно разделить эти слова? </a:t>
            </a:r>
          </a:p>
        </p:txBody>
      </p:sp>
    </p:spTree>
    <p:extLst>
      <p:ext uri="{BB962C8B-B14F-4D97-AF65-F5344CB8AC3E}">
        <p14:creationId xmlns:p14="http://schemas.microsoft.com/office/powerpoint/2010/main" val="1888329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66888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Живые предметы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Одушевленные</a:t>
            </a:r>
            <a:r>
              <a:rPr lang="ru-RU" b="1" dirty="0" smtClean="0"/>
              <a:t> существительные</a:t>
            </a:r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Неживые предметы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Неодушевленные </a:t>
            </a:r>
            <a:r>
              <a:rPr lang="ru-RU" b="1" dirty="0" smtClean="0"/>
              <a:t>существительные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286116" y="357166"/>
            <a:ext cx="2571768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Кто?</a:t>
            </a:r>
            <a:endParaRPr lang="ru-RU" sz="3200" b="1" dirty="0"/>
          </a:p>
        </p:txBody>
      </p:sp>
      <p:sp>
        <p:nvSpPr>
          <p:cNvPr id="6" name="Овал 5"/>
          <p:cNvSpPr/>
          <p:nvPr/>
        </p:nvSpPr>
        <p:spPr>
          <a:xfrm>
            <a:off x="3214678" y="3071810"/>
            <a:ext cx="264320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Ч</a:t>
            </a:r>
            <a:r>
              <a:rPr lang="ru-RU" sz="3200" b="1" dirty="0" smtClean="0"/>
              <a:t>то?</a:t>
            </a:r>
            <a:endParaRPr lang="ru-RU" sz="32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786446" y="928670"/>
            <a:ext cx="114300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5" idx="2"/>
          </p:cNvCxnSpPr>
          <p:nvPr/>
        </p:nvCxnSpPr>
        <p:spPr>
          <a:xfrm rot="10800000" flipV="1">
            <a:off x="2000232" y="1000108"/>
            <a:ext cx="128588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6"/>
          </p:cNvCxnSpPr>
          <p:nvPr/>
        </p:nvCxnSpPr>
        <p:spPr>
          <a:xfrm>
            <a:off x="5857884" y="3714752"/>
            <a:ext cx="121444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2000232" y="3786190"/>
            <a:ext cx="135732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" descr="C:\Documents and Settings\Admin\Мои документы\Мои рисунки\лото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571876"/>
            <a:ext cx="1428750" cy="1143000"/>
          </a:xfrm>
          <a:prstGeom prst="rect">
            <a:avLst/>
          </a:prstGeom>
          <a:noFill/>
        </p:spPr>
      </p:pic>
      <p:pic>
        <p:nvPicPr>
          <p:cNvPr id="24" name="Picture 6" descr="KH002045. Лошади фото, картинки лошадей, фотографии лошадей, постеры Лошади, плакат Лошади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500042"/>
            <a:ext cx="1571626" cy="1185865"/>
          </a:xfrm>
          <a:prstGeom prst="rect">
            <a:avLst/>
          </a:prstGeom>
          <a:noFill/>
        </p:spPr>
      </p:pic>
      <p:pic>
        <p:nvPicPr>
          <p:cNvPr id="16388" name="Picture 4" descr="http://im7-tub-ru.yandex.net/i?id=442771182-50-72&amp;n=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00893" y="428604"/>
            <a:ext cx="1643074" cy="1285874"/>
          </a:xfrm>
          <a:prstGeom prst="rect">
            <a:avLst/>
          </a:prstGeom>
          <a:noFill/>
        </p:spPr>
      </p:pic>
      <p:pic>
        <p:nvPicPr>
          <p:cNvPr id="16390" name="Picture 6" descr="http://im4-tub-ru.yandex.net/i?id=347361635-09-72&amp;n=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72330" y="3571876"/>
            <a:ext cx="1714512" cy="13573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1681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214282" y="1882808"/>
            <a:ext cx="847251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     </a:t>
            </a:r>
            <a:r>
              <a:rPr lang="ru-RU" sz="3600" b="1" dirty="0" smtClean="0">
                <a:solidFill>
                  <a:srgbClr val="FFFF00"/>
                </a:solidFill>
              </a:rPr>
              <a:t>Имя существительное </a:t>
            </a:r>
            <a:r>
              <a:rPr lang="ru-RU" sz="3600" b="1" dirty="0" smtClean="0"/>
              <a:t>–это часть речи, которая обозначает предмет и отвечает на вопросы кто? что?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076220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399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       Имена существительные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явления природы:</a:t>
            </a:r>
            <a:r>
              <a:rPr lang="ru-RU" sz="3200" i="1" dirty="0" smtClean="0"/>
              <a:t>  </a:t>
            </a:r>
            <a:r>
              <a:rPr lang="ru-RU" sz="3200" b="1" i="1" dirty="0" smtClean="0"/>
              <a:t>дождь, снег, осень, зима, утро, туман, гроза.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состояние человека: </a:t>
            </a:r>
            <a:r>
              <a:rPr lang="ru-RU" sz="3200" b="1" i="1" dirty="0" smtClean="0"/>
              <a:t>доброта, сила, бодрость, любовь, красота, здоровье.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0034" y="1160684"/>
            <a:ext cx="821537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Словарная работа: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д…в…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чка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, к…р…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ва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,  п…тух, М…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сква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, п…м…</a:t>
            </a:r>
            <a:r>
              <a:rPr kumimoji="0" lang="ru-RU" sz="4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дор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.</a:t>
            </a:r>
            <a:endParaRPr kumimoji="0" lang="ru-RU" sz="4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85786" y="955777"/>
            <a:ext cx="835821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        </a:t>
            </a:r>
            <a:r>
              <a:rPr kumimoji="0" lang="ru-RU" sz="4000" b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Игра «Фантазеры»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Образец: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очки, газета- Бабушка надела очки и начала читать газету.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      1.Обед, газель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      2. Друг, кино</a:t>
            </a:r>
            <a:endParaRPr kumimoji="0" lang="ru-RU" sz="4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94</TotalTime>
  <Words>164</Words>
  <Application>Microsoft Office PowerPoint</Application>
  <PresentationFormat>Экран (4:3)</PresentationFormat>
  <Paragraphs>85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Имена существительные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RePack by Diakov</cp:lastModifiedBy>
  <cp:revision>14</cp:revision>
  <dcterms:created xsi:type="dcterms:W3CDTF">2012-03-06T22:40:18Z</dcterms:created>
  <dcterms:modified xsi:type="dcterms:W3CDTF">2015-01-21T18:32:05Z</dcterms:modified>
</cp:coreProperties>
</file>