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Pictures\sun094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-57460"/>
            <a:ext cx="7572428" cy="69154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510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01208"/>
          </a:xfrm>
        </p:spPr>
        <p:txBody>
          <a:bodyPr>
            <a:normAutofit/>
          </a:bodyPr>
          <a:lstStyle/>
          <a:p>
            <a:r>
              <a:rPr lang="ru-RU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С…бака, стол, ч…</a:t>
            </a:r>
            <a:r>
              <a:rPr lang="ru-RU" sz="7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</a:t>
            </a:r>
            <a:r>
              <a:rPr lang="ru-RU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жира…, кино, </a:t>
            </a:r>
            <a:r>
              <a:rPr lang="ru-RU" sz="7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утю</a:t>
            </a:r>
            <a:r>
              <a:rPr lang="ru-RU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.., п…нал, к…</a:t>
            </a:r>
            <a:r>
              <a:rPr lang="ru-RU" sz="7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тёнок</a:t>
            </a:r>
            <a:r>
              <a:rPr lang="ru-RU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конфеты</a:t>
            </a:r>
            <a:r>
              <a:rPr lang="ru-RU" sz="7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872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91264" cy="5461216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Кто?                           Что ?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обака                      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жираф                       часы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котёнок                     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кино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утюг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пенал 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конфеты      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11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же такое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имя   существительное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Имя существительное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самостоятельная часть речи, которая обозначает предмет .В начальной форме отвечает на вопросы: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кто? что?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может изменяться по числам и по команде вопросов.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предложении является главным или второстепенным членом предложения.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89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305800" cy="4957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dirty="0">
                <a:solidFill>
                  <a:srgbClr val="C00000"/>
                </a:solidFill>
              </a:rPr>
              <a:t>Имя </a:t>
            </a:r>
            <a:r>
              <a:rPr lang="ru-RU" sz="6700" b="1" dirty="0" smtClean="0">
                <a:solidFill>
                  <a:srgbClr val="C00000"/>
                </a:solidFill>
              </a:rPr>
              <a:t>существительное,</a:t>
            </a:r>
            <a:br>
              <a:rPr lang="ru-RU" sz="6700" b="1" dirty="0" smtClean="0">
                <a:solidFill>
                  <a:srgbClr val="C00000"/>
                </a:solidFill>
              </a:rPr>
            </a:br>
            <a:r>
              <a:rPr lang="ru-RU" sz="6700" b="1" dirty="0" smtClean="0">
                <a:solidFill>
                  <a:srgbClr val="C00000"/>
                </a:solidFill>
              </a:rPr>
              <a:t>    </a:t>
            </a:r>
            <a:r>
              <a:rPr lang="ru-RU" sz="6700" b="1" dirty="0">
                <a:solidFill>
                  <a:srgbClr val="C00000"/>
                </a:solidFill>
              </a:rPr>
              <a:t>Очень удивительное,</a:t>
            </a:r>
            <a:br>
              <a:rPr lang="ru-RU" sz="6700" b="1" dirty="0">
                <a:solidFill>
                  <a:srgbClr val="C00000"/>
                </a:solidFill>
              </a:rPr>
            </a:br>
            <a:r>
              <a:rPr lang="ru-RU" sz="6700" b="1" dirty="0">
                <a:solidFill>
                  <a:srgbClr val="C00000"/>
                </a:solidFill>
              </a:rPr>
              <a:t>     </a:t>
            </a:r>
            <a:r>
              <a:rPr lang="ru-RU" sz="6700" b="1" dirty="0" smtClean="0">
                <a:solidFill>
                  <a:srgbClr val="C00000"/>
                </a:solidFill>
              </a:rPr>
              <a:t>  </a:t>
            </a:r>
            <a:r>
              <a:rPr lang="ru-RU" sz="6700" b="1" dirty="0">
                <a:solidFill>
                  <a:srgbClr val="C00000"/>
                </a:solidFill>
              </a:rPr>
              <a:t>На вопросы кто? и что?</a:t>
            </a:r>
            <a:br>
              <a:rPr lang="ru-RU" sz="6700" b="1" dirty="0">
                <a:solidFill>
                  <a:srgbClr val="C00000"/>
                </a:solidFill>
              </a:rPr>
            </a:br>
            <a:r>
              <a:rPr lang="ru-RU" sz="6700" b="1" dirty="0">
                <a:solidFill>
                  <a:srgbClr val="C00000"/>
                </a:solidFill>
              </a:rPr>
              <a:t>  </a:t>
            </a:r>
            <a:r>
              <a:rPr lang="ru-RU" sz="6700" b="1" dirty="0" smtClean="0">
                <a:solidFill>
                  <a:srgbClr val="C00000"/>
                </a:solidFill>
              </a:rPr>
              <a:t> </a:t>
            </a:r>
            <a:r>
              <a:rPr lang="ru-RU" sz="6700" b="1" dirty="0">
                <a:solidFill>
                  <a:srgbClr val="C00000"/>
                </a:solidFill>
              </a:rPr>
              <a:t>Отвечать оно должно.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66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3322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начало </a:t>
            </a:r>
            <a:r>
              <a:rPr lang="ru-RU" dirty="0" smtClean="0">
                <a:solidFill>
                  <a:srgbClr val="C00000"/>
                </a:solidFill>
              </a:rPr>
              <a:t>-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лёгкий </a:t>
            </a:r>
            <a:r>
              <a:rPr lang="ru-RU" dirty="0" smtClean="0">
                <a:solidFill>
                  <a:srgbClr val="C00000"/>
                </a:solidFill>
              </a:rPr>
              <a:t>– 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день </a:t>
            </a:r>
            <a:r>
              <a:rPr lang="ru-RU" dirty="0" smtClean="0">
                <a:solidFill>
                  <a:srgbClr val="C00000"/>
                </a:solidFill>
              </a:rPr>
              <a:t>-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смех </a:t>
            </a:r>
            <a:r>
              <a:rPr lang="ru-RU" dirty="0" smtClean="0">
                <a:solidFill>
                  <a:srgbClr val="C00000"/>
                </a:solidFill>
              </a:rPr>
              <a:t>-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твёрдый </a:t>
            </a:r>
            <a:r>
              <a:rPr lang="ru-RU" dirty="0" smtClean="0">
                <a:solidFill>
                  <a:srgbClr val="C00000"/>
                </a:solidFill>
              </a:rPr>
              <a:t>-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молодость </a:t>
            </a:r>
            <a:r>
              <a:rPr lang="ru-RU" dirty="0" smtClean="0">
                <a:solidFill>
                  <a:srgbClr val="C00000"/>
                </a:solidFill>
              </a:rPr>
              <a:t>-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48680"/>
            <a:ext cx="2384425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054" y="1441451"/>
            <a:ext cx="3273425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368" y="2276872"/>
            <a:ext cx="2036763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368" y="2941240"/>
            <a:ext cx="2505075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749" y="3789040"/>
            <a:ext cx="2835275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432" y="4653136"/>
            <a:ext cx="3060700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548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302286"/>
              </p:ext>
            </p:extLst>
          </p:nvPr>
        </p:nvGraphicFramePr>
        <p:xfrm>
          <a:off x="683568" y="692696"/>
          <a:ext cx="8064896" cy="5760640"/>
        </p:xfrm>
        <a:graphic>
          <a:graphicData uri="http://schemas.openxmlformats.org/drawingml/2006/table">
            <a:tbl>
              <a:tblPr/>
              <a:tblGrid>
                <a:gridCol w="8064896"/>
              </a:tblGrid>
              <a:tr h="5760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b="0" i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3600" b="0" i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школе я -                 </a:t>
                      </a:r>
                      <a:r>
                        <a:rPr lang="ru-RU" sz="3600" b="0" i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       </a:t>
                      </a:r>
                      <a:r>
                        <a:rPr lang="ru-RU" sz="3200" b="0" i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пешеход.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0" i="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i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200" b="0" i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 магазине -                   </a:t>
                      </a:r>
                      <a:r>
                        <a:rPr lang="ru-RU" sz="3200" b="0" i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         </a:t>
                      </a:r>
                      <a:r>
                        <a:rPr lang="ru-RU" sz="2800" b="0" i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ученик</a:t>
                      </a:r>
                      <a:r>
                        <a:rPr lang="ru-RU" sz="2800" b="0" i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0" i="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i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На улице я -             </a:t>
                      </a:r>
                      <a:r>
                        <a:rPr lang="ru-RU" sz="2800" b="0" i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b="0" i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кто?   </a:t>
                      </a:r>
                      <a:r>
                        <a:rPr lang="ru-RU" sz="2800" b="0" i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    покупатель.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0" i="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i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 транспорте я -                       </a:t>
                      </a:r>
                      <a:r>
                        <a:rPr lang="ru-RU" sz="2800" b="0" i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2800" b="0" i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сын, дочка</a:t>
                      </a:r>
                      <a:r>
                        <a:rPr lang="ru-RU" sz="2800" b="0" i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0" i="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i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Дома я -                                   </a:t>
                      </a:r>
                      <a:r>
                        <a:rPr lang="ru-RU" sz="2800" b="0" i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ru-RU" sz="3200" b="0" i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пассажир. </a:t>
                      </a:r>
                      <a:endParaRPr lang="ru-RU" sz="3200" b="0" i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0" i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                                    </a:t>
                      </a:r>
                      <a:endParaRPr lang="ru-RU" sz="1400" b="0" i="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111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Презентация PowerPoint</vt:lpstr>
      <vt:lpstr>С…бака, стол, ч…сы, жира…, кино, утю.., п…нал, к…тёнок, конфеты. </vt:lpstr>
      <vt:lpstr>  Кто?                           Что ? собака                       стол жираф                       часы котёнок                      кино                                       утюг                                       пенал                                        конфеты       </vt:lpstr>
      <vt:lpstr>Что же такое  имя   существительное? </vt:lpstr>
      <vt:lpstr>Имя существительное,     Очень удивительное,        На вопросы кто? и что?    Отвечать оно должно.  </vt:lpstr>
      <vt:lpstr>начало - лёгкий –  день - смех - твёрдый - молодость -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Кристина</dc:creator>
  <cp:lastModifiedBy>RePack by Diakov</cp:lastModifiedBy>
  <cp:revision>7</cp:revision>
  <dcterms:created xsi:type="dcterms:W3CDTF">2014-09-14T08:18:38Z</dcterms:created>
  <dcterms:modified xsi:type="dcterms:W3CDTF">2014-09-14T08:50:50Z</dcterms:modified>
</cp:coreProperties>
</file>