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4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23 февраля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776864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09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G:\23 февраля\kreiser-varyag-ve-st-0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08912" cy="567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37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G:\23 февраля\a74218d5a59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80920" cy="5640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42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G:\23 февраля\amazing_aircraft_and_aviation_pictures_3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581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12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G:\23 февраля\2012_10_26_0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533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2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G:\23 февраля\oeiirovayj-tank-t-90s-ms-0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20" cy="5440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27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G:\23 февраля\2012_10_26_00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533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22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G:\23 февраля\308462-alexfas0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332656"/>
            <a:ext cx="8046156" cy="579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64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23 февраля\1782_81460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08912" cy="579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4989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</cp:revision>
  <dcterms:created xsi:type="dcterms:W3CDTF">2013-02-21T19:05:10Z</dcterms:created>
  <dcterms:modified xsi:type="dcterms:W3CDTF">2013-02-21T19:20:03Z</dcterms:modified>
</cp:coreProperties>
</file>