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0" r:id="rId3"/>
    <p:sldId id="259" r:id="rId4"/>
    <p:sldId id="258" r:id="rId5"/>
    <p:sldId id="261" r:id="rId6"/>
    <p:sldId id="262" r:id="rId7"/>
    <p:sldId id="263" r:id="rId8"/>
    <p:sldId id="270" r:id="rId9"/>
    <p:sldId id="267" r:id="rId10"/>
    <p:sldId id="268" r:id="rId11"/>
    <p:sldId id="269" r:id="rId12"/>
    <p:sldId id="257" r:id="rId13"/>
    <p:sldId id="25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3EAD-736B-4626-ACD8-39B471FBC62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956-882E-4824-AB2A-53EEF3FAE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3EAD-736B-4626-ACD8-39B471FBC62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956-882E-4824-AB2A-53EEF3FAE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3EAD-736B-4626-ACD8-39B471FBC62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956-882E-4824-AB2A-53EEF3FAE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3EAD-736B-4626-ACD8-39B471FBC62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956-882E-4824-AB2A-53EEF3FAE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3EAD-736B-4626-ACD8-39B471FBC62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956-882E-4824-AB2A-53EEF3FAE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3EAD-736B-4626-ACD8-39B471FBC62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956-882E-4824-AB2A-53EEF3FAE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3EAD-736B-4626-ACD8-39B471FBC62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956-882E-4824-AB2A-53EEF3FAE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3EAD-736B-4626-ACD8-39B471FBC62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956-882E-4824-AB2A-53EEF3FAE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3EAD-736B-4626-ACD8-39B471FBC62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956-882E-4824-AB2A-53EEF3FAE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3EAD-736B-4626-ACD8-39B471FBC62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956-882E-4824-AB2A-53EEF3FAE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3EAD-736B-4626-ACD8-39B471FBC62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956-882E-4824-AB2A-53EEF3FAE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23EAD-736B-4626-ACD8-39B471FBC62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9E956-882E-4824-AB2A-53EEF3FAE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4282" y="548254"/>
            <a:ext cx="8929718" cy="28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900" b="1" i="0" u="none" strike="noStrike" cap="none" normalizeH="0" baseline="0" dirty="0" smtClean="0">
                <a:ln>
                  <a:noFill/>
                </a:ln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 20</a:t>
            </a:r>
            <a:r>
              <a:rPr kumimoji="0" lang="ru-RU" sz="5900" b="1" i="0" u="none" strike="noStrike" cap="none" normalizeH="0" dirty="0" smtClean="0">
                <a:ln>
                  <a:noFill/>
                </a:ln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9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5900" b="1" i="0" u="none" strike="noStrike" cap="none" normalizeH="0" dirty="0" smtClean="0">
                <a:ln>
                  <a:noFill/>
                </a:ln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кт</a:t>
            </a:r>
            <a:r>
              <a:rPr kumimoji="0" lang="ru-RU" sz="59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5900" b="1" i="0" u="none" strike="noStrike" cap="none" normalizeH="0" dirty="0" smtClean="0">
                <a:ln>
                  <a:noFill/>
                </a:ln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бря</a:t>
            </a:r>
            <a:r>
              <a:rPr kumimoji="0" lang="ru-RU" sz="5900" b="1" i="0" u="sng" strike="noStrike" cap="none" normalizeH="0" dirty="0" smtClean="0">
                <a:ln>
                  <a:noFill/>
                </a:ln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900" b="1" dirty="0" smtClean="0">
                <a:latin typeface="Propisi" pitchFamily="2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ru-RU" sz="5900" b="1" dirty="0" smtClean="0">
                <a:solidFill>
                  <a:srgbClr val="FF000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5900" b="1" dirty="0" smtClean="0">
                <a:latin typeface="Propisi" pitchFamily="2" charset="0"/>
                <a:ea typeface="Calibri" pitchFamily="34" charset="0"/>
                <a:cs typeface="Times New Roman" pitchFamily="18" charset="0"/>
              </a:rPr>
              <a:t>бота на</a:t>
            </a:r>
            <a:r>
              <a:rPr lang="ru-RU" sz="5900" b="1" dirty="0" smtClean="0">
                <a:solidFill>
                  <a:srgbClr val="00B05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д</a:t>
            </a:r>
            <a:r>
              <a:rPr lang="ru-RU" sz="5900" b="1" dirty="0" smtClean="0">
                <a:latin typeface="Propis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5900" b="1" dirty="0" smtClean="0">
                <a:solidFill>
                  <a:srgbClr val="FF000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ru-RU" sz="5900" b="1" dirty="0" smtClean="0">
                <a:latin typeface="Propisi" pitchFamily="2" charset="0"/>
                <a:ea typeface="Calibri" pitchFamily="34" charset="0"/>
                <a:cs typeface="Times New Roman" pitchFamily="18" charset="0"/>
              </a:rPr>
              <a:t>ш</a:t>
            </a:r>
            <a:r>
              <a:rPr lang="ru-RU" sz="5900" b="1" dirty="0" smtClean="0">
                <a:solidFill>
                  <a:srgbClr val="FF000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и</a:t>
            </a:r>
            <a:r>
              <a:rPr lang="ru-RU" sz="5900" b="1" dirty="0" smtClean="0">
                <a:solidFill>
                  <a:srgbClr val="00B05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б</a:t>
            </a:r>
            <a:r>
              <a:rPr lang="ru-RU" sz="5900" b="1" dirty="0" smtClean="0">
                <a:latin typeface="Propisi" pitchFamily="2" charset="0"/>
                <a:ea typeface="Calibri" pitchFamily="34" charset="0"/>
                <a:cs typeface="Times New Roman" pitchFamily="18" charset="0"/>
              </a:rPr>
              <a:t>ками</a:t>
            </a:r>
            <a:r>
              <a:rPr lang="ru-RU" sz="5900" b="1" u="sng" dirty="0" smtClean="0">
                <a:latin typeface="Propisi" pitchFamily="2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5900" b="1" i="0" u="sng" strike="noStrike" cap="none" normalizeH="0" dirty="0" smtClean="0">
              <a:ln>
                <a:noFill/>
              </a:ln>
              <a:effectLst/>
              <a:latin typeface="Propisi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900" b="1" i="0" u="none" strike="noStrike" cap="none" normalizeH="0" baseline="0" dirty="0" smtClean="0">
                <a:ln>
                  <a:noFill/>
                </a:ln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5900" b="1" i="0" u="sng" strike="noStrike" cap="none" normalizeH="0" baseline="0" dirty="0" smtClean="0">
              <a:ln>
                <a:noFill/>
              </a:ln>
              <a:effectLst/>
              <a:latin typeface="Propisi" pitchFamily="2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2714620"/>
            <a:ext cx="2986102" cy="307183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143240" y="3000372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28604"/>
            <a:ext cx="85725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Парный согласный по звонкости и глухости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2928926" y="2786058"/>
            <a:ext cx="3000396" cy="2857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428604"/>
            <a:ext cx="85725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Ь –ПОКАЗАТЕЛЬ МЯГКОСТИ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71736" y="2571744"/>
            <a:ext cx="2801926" cy="3170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Ь</a:t>
            </a:r>
            <a:endParaRPr lang="ru-RU" sz="20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00034" y="659011"/>
            <a:ext cx="8643966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Мароз. Идёд снег. Снег,</a:t>
            </a:r>
            <a:r>
              <a:rPr kumimoji="0" lang="ru-RU" sz="59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как ша-  рф, укрыл наш сад. У крыльца болшой  сугроп. Наш молыш  олег бижит на пруд. Там уже лёд  в пруду  рыбак   сделали прорубь. Хорож  будед  улов.</a:t>
            </a:r>
            <a:endParaRPr kumimoji="0" lang="ru-RU" sz="5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ropisi" pitchFamily="2" charset="0"/>
            </a:endParaRPr>
          </a:p>
        </p:txBody>
      </p:sp>
      <p:pic>
        <p:nvPicPr>
          <p:cNvPr id="16386" name="Picture 2" descr="C:\Documents and Settings\Valja\Рабочий стол\t1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5357826"/>
            <a:ext cx="2286016" cy="17859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20" y="659011"/>
            <a:ext cx="8715436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   М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роз. Идё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снег. Снег,</a:t>
            </a:r>
            <a:r>
              <a:rPr kumimoji="0" lang="ru-RU" sz="59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как шарф, укрыл наш сад. У крыл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ца бол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шой  сугро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. Наш м</a:t>
            </a:r>
            <a:r>
              <a:rPr lang="ru-RU" sz="5900" b="1" dirty="0">
                <a:solidFill>
                  <a:srgbClr val="C0000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лыш  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лег б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жит на пруд. Там уже лёд</a:t>
            </a:r>
            <a:r>
              <a:rPr kumimoji="0" lang="ru-RU" sz="59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пруду  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ыбак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 сделали прорубь. Х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ро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ш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 буде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 улов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59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loud"/>
          <p:cNvSpPr>
            <a:spLocks noChangeAspect="1" noEditPoints="1" noChangeArrowheads="1"/>
          </p:cNvSpPr>
          <p:nvPr/>
        </p:nvSpPr>
        <p:spPr bwMode="auto">
          <a:xfrm>
            <a:off x="500034" y="571480"/>
            <a:ext cx="4176713" cy="27987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6699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7411" name="Cloud"/>
          <p:cNvSpPr>
            <a:spLocks noChangeAspect="1" noEditPoints="1" noChangeArrowheads="1"/>
          </p:cNvSpPr>
          <p:nvPr/>
        </p:nvSpPr>
        <p:spPr bwMode="auto">
          <a:xfrm>
            <a:off x="4356100" y="404813"/>
            <a:ext cx="4392613" cy="29432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6699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6084888" y="692150"/>
            <a:ext cx="5762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7596188" y="620713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</a:t>
            </a: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1042988" y="1484313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1979613" y="981075"/>
            <a:ext cx="5762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</a:t>
            </a:r>
          </a:p>
        </p:txBody>
      </p:sp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3059113" y="1052513"/>
            <a:ext cx="790575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</a:t>
            </a:r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7380288" y="1700213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сИ</a:t>
            </a:r>
            <a:endParaRPr lang="ru-RU" sz="3600" b="1" kern="10" dirty="0">
              <a:ln w="28575">
                <a:solidFill>
                  <a:schemeClr val="accent2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2285984" y="2214554"/>
            <a:ext cx="773130" cy="10810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З</a:t>
            </a:r>
            <a:endParaRPr lang="ru-RU" sz="3600" b="1" kern="10" dirty="0">
              <a:ln w="28575">
                <a:solidFill>
                  <a:schemeClr val="accent2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419" name="WordArt 11"/>
          <p:cNvSpPr>
            <a:spLocks noChangeArrowheads="1" noChangeShapeType="1" noTextEdit="1"/>
          </p:cNvSpPr>
          <p:nvPr/>
        </p:nvSpPr>
        <p:spPr bwMode="auto">
          <a:xfrm>
            <a:off x="5076825" y="1412875"/>
            <a:ext cx="5762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</a:t>
            </a:r>
          </a:p>
        </p:txBody>
      </p:sp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>
            <a:off x="6227763" y="1989138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Ь</a:t>
            </a:r>
          </a:p>
        </p:txBody>
      </p:sp>
      <p:sp>
        <p:nvSpPr>
          <p:cNvPr id="4109" name="WordArt 13"/>
          <p:cNvSpPr>
            <a:spLocks noChangeArrowheads="1" noChangeShapeType="1" noTextEdit="1"/>
          </p:cNvSpPr>
          <p:nvPr/>
        </p:nvSpPr>
        <p:spPr bwMode="auto">
          <a:xfrm>
            <a:off x="2916238" y="4437063"/>
            <a:ext cx="3240087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99FF"/>
                </a:solidFill>
                <a:latin typeface="Arial"/>
                <a:cs typeface="Arial"/>
              </a:rPr>
              <a:t>АРБУ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99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4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4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3 0.05787 L 0.42518 0.30972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7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7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4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4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5"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loud"/>
          <p:cNvSpPr>
            <a:spLocks noChangeAspect="1" noEditPoints="1" noChangeArrowheads="1"/>
          </p:cNvSpPr>
          <p:nvPr/>
        </p:nvSpPr>
        <p:spPr bwMode="auto">
          <a:xfrm>
            <a:off x="539750" y="549275"/>
            <a:ext cx="4176713" cy="27987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6699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46083" name="Cloud"/>
          <p:cNvSpPr>
            <a:spLocks noChangeAspect="1" noEditPoints="1" noChangeArrowheads="1"/>
          </p:cNvSpPr>
          <p:nvPr/>
        </p:nvSpPr>
        <p:spPr bwMode="auto">
          <a:xfrm>
            <a:off x="4356100" y="404813"/>
            <a:ext cx="4392613" cy="29432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6699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46084" name="WordArt 4"/>
          <p:cNvSpPr>
            <a:spLocks noChangeArrowheads="1" noChangeShapeType="1" noTextEdit="1"/>
          </p:cNvSpPr>
          <p:nvPr/>
        </p:nvSpPr>
        <p:spPr bwMode="auto">
          <a:xfrm>
            <a:off x="5795963" y="692150"/>
            <a:ext cx="5762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46085" name="WordArt 5"/>
          <p:cNvSpPr>
            <a:spLocks noChangeArrowheads="1" noChangeShapeType="1" noTextEdit="1"/>
          </p:cNvSpPr>
          <p:nvPr/>
        </p:nvSpPr>
        <p:spPr bwMode="auto">
          <a:xfrm>
            <a:off x="7667625" y="836613"/>
            <a:ext cx="576263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</a:t>
            </a:r>
          </a:p>
        </p:txBody>
      </p:sp>
      <p:sp>
        <p:nvSpPr>
          <p:cNvPr id="46086" name="WordArt 6"/>
          <p:cNvSpPr>
            <a:spLocks noChangeArrowheads="1" noChangeShapeType="1" noTextEdit="1"/>
          </p:cNvSpPr>
          <p:nvPr/>
        </p:nvSpPr>
        <p:spPr bwMode="auto">
          <a:xfrm>
            <a:off x="1042988" y="1484313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46087" name="WordArt 7"/>
          <p:cNvSpPr>
            <a:spLocks noChangeArrowheads="1" noChangeShapeType="1" noTextEdit="1"/>
          </p:cNvSpPr>
          <p:nvPr/>
        </p:nvSpPr>
        <p:spPr bwMode="auto">
          <a:xfrm>
            <a:off x="1979613" y="981075"/>
            <a:ext cx="5762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</a:t>
            </a:r>
          </a:p>
        </p:txBody>
      </p:sp>
      <p:sp>
        <p:nvSpPr>
          <p:cNvPr id="46089" name="WordArt 9"/>
          <p:cNvSpPr>
            <a:spLocks noChangeArrowheads="1" noChangeShapeType="1" noTextEdit="1"/>
          </p:cNvSpPr>
          <p:nvPr/>
        </p:nvSpPr>
        <p:spPr bwMode="auto">
          <a:xfrm>
            <a:off x="7380288" y="1700213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И</a:t>
            </a:r>
          </a:p>
        </p:txBody>
      </p:sp>
      <p:sp>
        <p:nvSpPr>
          <p:cNvPr id="46090" name="WordArt 10"/>
          <p:cNvSpPr>
            <a:spLocks noChangeArrowheads="1" noChangeShapeType="1" noTextEdit="1"/>
          </p:cNvSpPr>
          <p:nvPr/>
        </p:nvSpPr>
        <p:spPr bwMode="auto">
          <a:xfrm>
            <a:off x="2268538" y="2205038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Е</a:t>
            </a:r>
          </a:p>
        </p:txBody>
      </p:sp>
      <p:sp>
        <p:nvSpPr>
          <p:cNvPr id="46091" name="WordArt 11"/>
          <p:cNvSpPr>
            <a:spLocks noChangeArrowheads="1" noChangeShapeType="1" noTextEdit="1"/>
          </p:cNvSpPr>
          <p:nvPr/>
        </p:nvSpPr>
        <p:spPr bwMode="auto">
          <a:xfrm>
            <a:off x="5076825" y="1412875"/>
            <a:ext cx="5762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</a:t>
            </a:r>
          </a:p>
        </p:txBody>
      </p:sp>
      <p:sp>
        <p:nvSpPr>
          <p:cNvPr id="46092" name="WordArt 12"/>
          <p:cNvSpPr>
            <a:spLocks noChangeArrowheads="1" noChangeShapeType="1" noTextEdit="1"/>
          </p:cNvSpPr>
          <p:nvPr/>
        </p:nvSpPr>
        <p:spPr bwMode="auto">
          <a:xfrm>
            <a:off x="6227763" y="1989138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Ь</a:t>
            </a:r>
          </a:p>
        </p:txBody>
      </p:sp>
      <p:sp>
        <p:nvSpPr>
          <p:cNvPr id="6156" name="WordArt 13"/>
          <p:cNvSpPr>
            <a:spLocks noChangeArrowheads="1" noChangeShapeType="1" noTextEdit="1"/>
          </p:cNvSpPr>
          <p:nvPr/>
        </p:nvSpPr>
        <p:spPr bwMode="auto">
          <a:xfrm>
            <a:off x="2627313" y="4652963"/>
            <a:ext cx="38163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99FF"/>
                </a:solidFill>
                <a:latin typeface="Arial"/>
                <a:cs typeface="Arial"/>
              </a:rPr>
              <a:t>Р  БОТА</a:t>
            </a:r>
          </a:p>
        </p:txBody>
      </p:sp>
      <p:sp>
        <p:nvSpPr>
          <p:cNvPr id="46094" name="WordArt 14"/>
          <p:cNvSpPr>
            <a:spLocks noChangeArrowheads="1" noChangeShapeType="1" noTextEdit="1"/>
          </p:cNvSpPr>
          <p:nvPr/>
        </p:nvSpPr>
        <p:spPr bwMode="auto">
          <a:xfrm>
            <a:off x="3132138" y="981075"/>
            <a:ext cx="5762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6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6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70326E-6 L -0.29132 0.5819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6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9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6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6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9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9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6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6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1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94"/>
                  </p:tgtEl>
                </p:cond>
              </p:nextCondLst>
            </p:seq>
          </p:childTnLst>
        </p:cTn>
      </p:par>
    </p:tnLst>
    <p:bldLst>
      <p:bldP spid="46084" grpId="0" animBg="1"/>
      <p:bldP spid="46085" grpId="0" animBg="1"/>
      <p:bldP spid="46086" grpId="0" animBg="1"/>
      <p:bldP spid="46087" grpId="0" animBg="1"/>
      <p:bldP spid="46089" grpId="0" animBg="1"/>
      <p:bldP spid="46090" grpId="0" animBg="1"/>
      <p:bldP spid="46091" grpId="0" animBg="1"/>
      <p:bldP spid="46092" grpId="0" animBg="1"/>
      <p:bldP spid="460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Cloud"/>
          <p:cNvSpPr>
            <a:spLocks noChangeAspect="1" noEditPoints="1" noChangeArrowheads="1"/>
          </p:cNvSpPr>
          <p:nvPr/>
        </p:nvSpPr>
        <p:spPr bwMode="auto">
          <a:xfrm>
            <a:off x="539750" y="549275"/>
            <a:ext cx="4176713" cy="27987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6699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75779" name="Cloud"/>
          <p:cNvSpPr>
            <a:spLocks noChangeAspect="1" noEditPoints="1" noChangeArrowheads="1"/>
          </p:cNvSpPr>
          <p:nvPr/>
        </p:nvSpPr>
        <p:spPr bwMode="auto">
          <a:xfrm>
            <a:off x="4356100" y="404813"/>
            <a:ext cx="4392613" cy="29432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6699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75780" name="WordArt 4"/>
          <p:cNvSpPr>
            <a:spLocks noChangeArrowheads="1" noChangeShapeType="1" noTextEdit="1"/>
          </p:cNvSpPr>
          <p:nvPr/>
        </p:nvSpPr>
        <p:spPr bwMode="auto">
          <a:xfrm>
            <a:off x="6227763" y="836613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75781" name="WordArt 5"/>
          <p:cNvSpPr>
            <a:spLocks noChangeArrowheads="1" noChangeShapeType="1" noTextEdit="1"/>
          </p:cNvSpPr>
          <p:nvPr/>
        </p:nvSpPr>
        <p:spPr bwMode="auto">
          <a:xfrm>
            <a:off x="7667625" y="836613"/>
            <a:ext cx="57626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</a:t>
            </a:r>
          </a:p>
        </p:txBody>
      </p:sp>
      <p:sp>
        <p:nvSpPr>
          <p:cNvPr id="75782" name="WordArt 6"/>
          <p:cNvSpPr>
            <a:spLocks noChangeArrowheads="1" noChangeShapeType="1" noTextEdit="1"/>
          </p:cNvSpPr>
          <p:nvPr/>
        </p:nvSpPr>
        <p:spPr bwMode="auto">
          <a:xfrm>
            <a:off x="1042988" y="1484313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75783" name="WordArt 7"/>
          <p:cNvSpPr>
            <a:spLocks noChangeArrowheads="1" noChangeShapeType="1" noTextEdit="1"/>
          </p:cNvSpPr>
          <p:nvPr/>
        </p:nvSpPr>
        <p:spPr bwMode="auto">
          <a:xfrm>
            <a:off x="1979613" y="981075"/>
            <a:ext cx="5762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</a:t>
            </a:r>
          </a:p>
        </p:txBody>
      </p:sp>
      <p:sp>
        <p:nvSpPr>
          <p:cNvPr id="75784" name="WordArt 8"/>
          <p:cNvSpPr>
            <a:spLocks noChangeArrowheads="1" noChangeShapeType="1" noTextEdit="1"/>
          </p:cNvSpPr>
          <p:nvPr/>
        </p:nvSpPr>
        <p:spPr bwMode="auto">
          <a:xfrm>
            <a:off x="7380288" y="1700213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И</a:t>
            </a:r>
          </a:p>
        </p:txBody>
      </p:sp>
      <p:sp>
        <p:nvSpPr>
          <p:cNvPr id="75785" name="WordArt 9"/>
          <p:cNvSpPr>
            <a:spLocks noChangeArrowheads="1" noChangeShapeType="1" noTextEdit="1"/>
          </p:cNvSpPr>
          <p:nvPr/>
        </p:nvSpPr>
        <p:spPr bwMode="auto">
          <a:xfrm>
            <a:off x="2700338" y="2133600"/>
            <a:ext cx="5762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Е</a:t>
            </a:r>
          </a:p>
        </p:txBody>
      </p:sp>
      <p:sp>
        <p:nvSpPr>
          <p:cNvPr id="75786" name="WordArt 10"/>
          <p:cNvSpPr>
            <a:spLocks noChangeArrowheads="1" noChangeShapeType="1" noTextEdit="1"/>
          </p:cNvSpPr>
          <p:nvPr/>
        </p:nvSpPr>
        <p:spPr bwMode="auto">
          <a:xfrm>
            <a:off x="5076825" y="1412875"/>
            <a:ext cx="5762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</a:t>
            </a:r>
          </a:p>
        </p:txBody>
      </p:sp>
      <p:sp>
        <p:nvSpPr>
          <p:cNvPr id="75787" name="WordArt 11"/>
          <p:cNvSpPr>
            <a:spLocks noChangeArrowheads="1" noChangeShapeType="1" noTextEdit="1"/>
          </p:cNvSpPr>
          <p:nvPr/>
        </p:nvSpPr>
        <p:spPr bwMode="auto">
          <a:xfrm>
            <a:off x="6227763" y="1989138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Ь</a:t>
            </a:r>
          </a:p>
        </p:txBody>
      </p:sp>
      <p:sp>
        <p:nvSpPr>
          <p:cNvPr id="6156" name="WordArt 12"/>
          <p:cNvSpPr>
            <a:spLocks noChangeArrowheads="1" noChangeShapeType="1" noTextEdit="1"/>
          </p:cNvSpPr>
          <p:nvPr/>
        </p:nvSpPr>
        <p:spPr bwMode="auto">
          <a:xfrm>
            <a:off x="2916238" y="4292600"/>
            <a:ext cx="352742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99FF"/>
                </a:solidFill>
                <a:latin typeface="Arial"/>
                <a:cs typeface="Arial"/>
              </a:rPr>
              <a:t>Х   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99FF"/>
                </a:solidFill>
                <a:latin typeface="Arial"/>
                <a:cs typeface="Arial"/>
              </a:rPr>
              <a:t>РОШО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99FF"/>
              </a:solidFill>
              <a:latin typeface="Arial"/>
              <a:cs typeface="Arial"/>
            </a:endParaRPr>
          </a:p>
        </p:txBody>
      </p:sp>
      <p:sp>
        <p:nvSpPr>
          <p:cNvPr id="75789" name="WordArt 13"/>
          <p:cNvSpPr>
            <a:spLocks noChangeArrowheads="1" noChangeShapeType="1" noTextEdit="1"/>
          </p:cNvSpPr>
          <p:nvPr/>
        </p:nvSpPr>
        <p:spPr bwMode="auto">
          <a:xfrm>
            <a:off x="3132138" y="981075"/>
            <a:ext cx="5762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57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-0.4724 0.52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57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5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57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7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57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57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57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57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10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9"/>
                  </p:tgtEl>
                </p:cond>
              </p:nextCondLst>
            </p:seq>
          </p:childTnLst>
        </p:cTn>
      </p:par>
    </p:tnLst>
    <p:bldLst>
      <p:bldP spid="75780" grpId="0" animBg="1"/>
      <p:bldP spid="75781" grpId="0" animBg="1"/>
      <p:bldP spid="75782" grpId="0" animBg="1"/>
      <p:bldP spid="75783" grpId="0" animBg="1"/>
      <p:bldP spid="75784" grpId="0" animBg="1"/>
      <p:bldP spid="75785" grpId="0" animBg="1"/>
      <p:bldP spid="75786" grpId="0" animBg="1"/>
      <p:bldP spid="75787" grpId="0" animBg="1"/>
      <p:bldP spid="757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loud"/>
          <p:cNvSpPr>
            <a:spLocks noChangeAspect="1" noEditPoints="1" noChangeArrowheads="1"/>
          </p:cNvSpPr>
          <p:nvPr/>
        </p:nvSpPr>
        <p:spPr bwMode="auto">
          <a:xfrm>
            <a:off x="539750" y="549275"/>
            <a:ext cx="4176713" cy="27987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6699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9459" name="Cloud"/>
          <p:cNvSpPr>
            <a:spLocks noChangeAspect="1" noEditPoints="1" noChangeArrowheads="1"/>
          </p:cNvSpPr>
          <p:nvPr/>
        </p:nvSpPr>
        <p:spPr bwMode="auto">
          <a:xfrm>
            <a:off x="4356100" y="404813"/>
            <a:ext cx="4392613" cy="29432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6699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6084888" y="692150"/>
            <a:ext cx="5762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7596188" y="620713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</a:t>
            </a: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1042988" y="1484313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1979613" y="981075"/>
            <a:ext cx="5762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</a:t>
            </a:r>
          </a:p>
        </p:txBody>
      </p:sp>
      <p:sp>
        <p:nvSpPr>
          <p:cNvPr id="19464" name="WordArt 8"/>
          <p:cNvSpPr>
            <a:spLocks noChangeArrowheads="1" noChangeShapeType="1" noTextEdit="1"/>
          </p:cNvSpPr>
          <p:nvPr/>
        </p:nvSpPr>
        <p:spPr bwMode="auto">
          <a:xfrm>
            <a:off x="3059113" y="1052513"/>
            <a:ext cx="790575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</a:t>
            </a:r>
          </a:p>
        </p:txBody>
      </p:sp>
      <p:sp>
        <p:nvSpPr>
          <p:cNvPr id="19465" name="WordArt 9"/>
          <p:cNvSpPr>
            <a:spLocks noChangeArrowheads="1" noChangeShapeType="1" noTextEdit="1"/>
          </p:cNvSpPr>
          <p:nvPr/>
        </p:nvSpPr>
        <p:spPr bwMode="auto">
          <a:xfrm>
            <a:off x="7380288" y="1700213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И</a:t>
            </a:r>
          </a:p>
        </p:txBody>
      </p:sp>
      <p:sp>
        <p:nvSpPr>
          <p:cNvPr id="19466" name="WordArt 10"/>
          <p:cNvSpPr>
            <a:spLocks noChangeArrowheads="1" noChangeShapeType="1" noTextEdit="1"/>
          </p:cNvSpPr>
          <p:nvPr/>
        </p:nvSpPr>
        <p:spPr bwMode="auto">
          <a:xfrm>
            <a:off x="2268538" y="2205038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Е</a:t>
            </a:r>
          </a:p>
        </p:txBody>
      </p:sp>
      <p:sp>
        <p:nvSpPr>
          <p:cNvPr id="19467" name="WordArt 11"/>
          <p:cNvSpPr>
            <a:spLocks noChangeArrowheads="1" noChangeShapeType="1" noTextEdit="1"/>
          </p:cNvSpPr>
          <p:nvPr/>
        </p:nvSpPr>
        <p:spPr bwMode="auto">
          <a:xfrm>
            <a:off x="5076825" y="1412875"/>
            <a:ext cx="5762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</a:t>
            </a:r>
          </a:p>
        </p:txBody>
      </p:sp>
      <p:sp>
        <p:nvSpPr>
          <p:cNvPr id="19468" name="WordArt 12"/>
          <p:cNvSpPr>
            <a:spLocks noChangeArrowheads="1" noChangeShapeType="1" noTextEdit="1"/>
          </p:cNvSpPr>
          <p:nvPr/>
        </p:nvSpPr>
        <p:spPr bwMode="auto">
          <a:xfrm>
            <a:off x="6227763" y="1989138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Ь</a:t>
            </a:r>
          </a:p>
        </p:txBody>
      </p:sp>
      <p:sp>
        <p:nvSpPr>
          <p:cNvPr id="7181" name="WordArt 13"/>
          <p:cNvSpPr>
            <a:spLocks noChangeArrowheads="1" noChangeShapeType="1" noTextEdit="1"/>
          </p:cNvSpPr>
          <p:nvPr/>
        </p:nvSpPr>
        <p:spPr bwMode="auto">
          <a:xfrm>
            <a:off x="2627313" y="4437063"/>
            <a:ext cx="41052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99FF"/>
                </a:solidFill>
                <a:latin typeface="Arial"/>
                <a:cs typeface="Arial"/>
              </a:rPr>
              <a:t>Б   РЁЗА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4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27016E-6 L 0.11806 0.35129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9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94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4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9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loud"/>
          <p:cNvSpPr>
            <a:spLocks noChangeAspect="1" noEditPoints="1" noChangeArrowheads="1"/>
          </p:cNvSpPr>
          <p:nvPr/>
        </p:nvSpPr>
        <p:spPr bwMode="auto">
          <a:xfrm>
            <a:off x="539750" y="549275"/>
            <a:ext cx="4176713" cy="27987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6699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4339" name="Cloud"/>
          <p:cNvSpPr>
            <a:spLocks noChangeAspect="1" noEditPoints="1" noChangeArrowheads="1"/>
          </p:cNvSpPr>
          <p:nvPr/>
        </p:nvSpPr>
        <p:spPr bwMode="auto">
          <a:xfrm>
            <a:off x="4356100" y="404813"/>
            <a:ext cx="4392613" cy="29432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6699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3059113" y="1052513"/>
            <a:ext cx="790575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</a:t>
            </a:r>
          </a:p>
        </p:txBody>
      </p:sp>
      <p:sp>
        <p:nvSpPr>
          <p:cNvPr id="13317" name="WordArt 12"/>
          <p:cNvSpPr>
            <a:spLocks noChangeArrowheads="1" noChangeShapeType="1" noTextEdit="1"/>
          </p:cNvSpPr>
          <p:nvPr/>
        </p:nvSpPr>
        <p:spPr bwMode="auto">
          <a:xfrm>
            <a:off x="2843213" y="4581525"/>
            <a:ext cx="29527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99FF"/>
                </a:solidFill>
                <a:latin typeface="Arial"/>
                <a:cs typeface="Arial"/>
              </a:rPr>
              <a:t>М   РОЗ</a:t>
            </a:r>
          </a:p>
        </p:txBody>
      </p:sp>
      <p:sp>
        <p:nvSpPr>
          <p:cNvPr id="14351" name="WordArt 15"/>
          <p:cNvSpPr>
            <a:spLocks noChangeArrowheads="1" noChangeShapeType="1" noTextEdit="1"/>
          </p:cNvSpPr>
          <p:nvPr/>
        </p:nvSpPr>
        <p:spPr bwMode="auto">
          <a:xfrm>
            <a:off x="6443663" y="692150"/>
            <a:ext cx="5762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</a:t>
            </a:r>
          </a:p>
        </p:txBody>
      </p:sp>
      <p:sp>
        <p:nvSpPr>
          <p:cNvPr id="14352" name="WordArt 16"/>
          <p:cNvSpPr>
            <a:spLocks noChangeArrowheads="1" noChangeShapeType="1" noTextEdit="1"/>
          </p:cNvSpPr>
          <p:nvPr/>
        </p:nvSpPr>
        <p:spPr bwMode="auto">
          <a:xfrm>
            <a:off x="1042988" y="1484313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2268538" y="2205038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Е</a:t>
            </a:r>
          </a:p>
        </p:txBody>
      </p:sp>
      <p:sp>
        <p:nvSpPr>
          <p:cNvPr id="14354" name="WordArt 18"/>
          <p:cNvSpPr>
            <a:spLocks noChangeArrowheads="1" noChangeShapeType="1" noTextEdit="1"/>
          </p:cNvSpPr>
          <p:nvPr/>
        </p:nvSpPr>
        <p:spPr bwMode="auto">
          <a:xfrm>
            <a:off x="7380288" y="1700213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И</a:t>
            </a:r>
          </a:p>
        </p:txBody>
      </p:sp>
      <p:sp>
        <p:nvSpPr>
          <p:cNvPr id="14355" name="WordArt 19"/>
          <p:cNvSpPr>
            <a:spLocks noChangeArrowheads="1" noChangeShapeType="1" noTextEdit="1"/>
          </p:cNvSpPr>
          <p:nvPr/>
        </p:nvSpPr>
        <p:spPr bwMode="auto">
          <a:xfrm>
            <a:off x="6227763" y="1989138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Ь</a:t>
            </a:r>
          </a:p>
        </p:txBody>
      </p:sp>
      <p:sp>
        <p:nvSpPr>
          <p:cNvPr id="14356" name="WordArt 20"/>
          <p:cNvSpPr>
            <a:spLocks noChangeArrowheads="1" noChangeShapeType="1" noTextEdit="1"/>
          </p:cNvSpPr>
          <p:nvPr/>
        </p:nvSpPr>
        <p:spPr bwMode="auto">
          <a:xfrm>
            <a:off x="5508625" y="908050"/>
            <a:ext cx="5762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14357" name="WordArt 21"/>
          <p:cNvSpPr>
            <a:spLocks noChangeArrowheads="1" noChangeShapeType="1" noTextEdit="1"/>
          </p:cNvSpPr>
          <p:nvPr/>
        </p:nvSpPr>
        <p:spPr bwMode="auto">
          <a:xfrm>
            <a:off x="5076825" y="1773238"/>
            <a:ext cx="576263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</a:t>
            </a:r>
          </a:p>
        </p:txBody>
      </p:sp>
      <p:sp>
        <p:nvSpPr>
          <p:cNvPr id="14358" name="WordArt 22"/>
          <p:cNvSpPr>
            <a:spLocks noChangeArrowheads="1" noChangeShapeType="1" noTextEdit="1"/>
          </p:cNvSpPr>
          <p:nvPr/>
        </p:nvSpPr>
        <p:spPr bwMode="auto">
          <a:xfrm>
            <a:off x="1979613" y="981075"/>
            <a:ext cx="5762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</a:t>
            </a:r>
          </a:p>
        </p:txBody>
      </p:sp>
      <p:sp>
        <p:nvSpPr>
          <p:cNvPr id="14359" name="WordArt 23"/>
          <p:cNvSpPr>
            <a:spLocks noChangeArrowheads="1" noChangeShapeType="1" noTextEdit="1"/>
          </p:cNvSpPr>
          <p:nvPr/>
        </p:nvSpPr>
        <p:spPr bwMode="auto">
          <a:xfrm>
            <a:off x="3995738" y="1196975"/>
            <a:ext cx="5746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1481E-6 L -0.32274 0.56204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2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4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4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4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9"/>
                  </p:tgtEl>
                </p:cond>
              </p:nextCondLst>
            </p:seq>
          </p:childTnLst>
        </p:cTn>
      </p:par>
    </p:tnLst>
    <p:bldLst>
      <p:bldP spid="14343" grpId="0" animBg="1"/>
      <p:bldP spid="14351" grpId="0" animBg="1"/>
      <p:bldP spid="14352" grpId="0" animBg="1"/>
      <p:bldP spid="14353" grpId="0" animBg="1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loud"/>
          <p:cNvSpPr>
            <a:spLocks noChangeAspect="1" noEditPoints="1" noChangeArrowheads="1"/>
          </p:cNvSpPr>
          <p:nvPr/>
        </p:nvSpPr>
        <p:spPr bwMode="auto">
          <a:xfrm>
            <a:off x="539750" y="549275"/>
            <a:ext cx="4176713" cy="27987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6699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32771" name="Cloud"/>
          <p:cNvSpPr>
            <a:spLocks noChangeAspect="1" noEditPoints="1" noChangeArrowheads="1"/>
          </p:cNvSpPr>
          <p:nvPr/>
        </p:nvSpPr>
        <p:spPr bwMode="auto">
          <a:xfrm>
            <a:off x="4356100" y="404813"/>
            <a:ext cx="4392613" cy="29432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6699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6084888" y="692150"/>
            <a:ext cx="5762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7451725" y="765175"/>
            <a:ext cx="5762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</a:t>
            </a:r>
          </a:p>
        </p:txBody>
      </p:sp>
      <p:sp>
        <p:nvSpPr>
          <p:cNvPr id="32774" name="WordArt 6"/>
          <p:cNvSpPr>
            <a:spLocks noChangeArrowheads="1" noChangeShapeType="1" noTextEdit="1"/>
          </p:cNvSpPr>
          <p:nvPr/>
        </p:nvSpPr>
        <p:spPr bwMode="auto">
          <a:xfrm>
            <a:off x="1042988" y="1484313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32775" name="WordArt 7"/>
          <p:cNvSpPr>
            <a:spLocks noChangeArrowheads="1" noChangeShapeType="1" noTextEdit="1"/>
          </p:cNvSpPr>
          <p:nvPr/>
        </p:nvSpPr>
        <p:spPr bwMode="auto">
          <a:xfrm>
            <a:off x="1979613" y="981075"/>
            <a:ext cx="5762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</a:t>
            </a:r>
          </a:p>
        </p:txBody>
      </p:sp>
      <p:sp>
        <p:nvSpPr>
          <p:cNvPr id="32776" name="WordArt 8"/>
          <p:cNvSpPr>
            <a:spLocks noChangeArrowheads="1" noChangeShapeType="1" noTextEdit="1"/>
          </p:cNvSpPr>
          <p:nvPr/>
        </p:nvSpPr>
        <p:spPr bwMode="auto">
          <a:xfrm>
            <a:off x="3059113" y="1052513"/>
            <a:ext cx="790575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</a:t>
            </a:r>
          </a:p>
        </p:txBody>
      </p:sp>
      <p:sp>
        <p:nvSpPr>
          <p:cNvPr id="32777" name="WordArt 9"/>
          <p:cNvSpPr>
            <a:spLocks noChangeArrowheads="1" noChangeShapeType="1" noTextEdit="1"/>
          </p:cNvSpPr>
          <p:nvPr/>
        </p:nvSpPr>
        <p:spPr bwMode="auto">
          <a:xfrm>
            <a:off x="7380288" y="1700213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И</a:t>
            </a:r>
          </a:p>
        </p:txBody>
      </p:sp>
      <p:sp>
        <p:nvSpPr>
          <p:cNvPr id="32778" name="WordArt 10"/>
          <p:cNvSpPr>
            <a:spLocks noChangeArrowheads="1" noChangeShapeType="1" noTextEdit="1"/>
          </p:cNvSpPr>
          <p:nvPr/>
        </p:nvSpPr>
        <p:spPr bwMode="auto">
          <a:xfrm>
            <a:off x="2268538" y="2205038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Е</a:t>
            </a:r>
          </a:p>
        </p:txBody>
      </p:sp>
      <p:sp>
        <p:nvSpPr>
          <p:cNvPr id="32779" name="WordArt 11"/>
          <p:cNvSpPr>
            <a:spLocks noChangeArrowheads="1" noChangeShapeType="1" noTextEdit="1"/>
          </p:cNvSpPr>
          <p:nvPr/>
        </p:nvSpPr>
        <p:spPr bwMode="auto">
          <a:xfrm>
            <a:off x="5076825" y="1412875"/>
            <a:ext cx="5762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</a:t>
            </a:r>
          </a:p>
        </p:txBody>
      </p:sp>
      <p:sp>
        <p:nvSpPr>
          <p:cNvPr id="32780" name="WordArt 12"/>
          <p:cNvSpPr>
            <a:spLocks noChangeArrowheads="1" noChangeShapeType="1" noTextEdit="1"/>
          </p:cNvSpPr>
          <p:nvPr/>
        </p:nvSpPr>
        <p:spPr bwMode="auto">
          <a:xfrm>
            <a:off x="6227763" y="1989138"/>
            <a:ext cx="5762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Ь</a:t>
            </a:r>
          </a:p>
        </p:txBody>
      </p:sp>
      <p:sp>
        <p:nvSpPr>
          <p:cNvPr id="13325" name="WordArt 13"/>
          <p:cNvSpPr>
            <a:spLocks noChangeArrowheads="1" noChangeShapeType="1" noTextEdit="1"/>
          </p:cNvSpPr>
          <p:nvPr/>
        </p:nvSpPr>
        <p:spPr bwMode="auto">
          <a:xfrm>
            <a:off x="2843213" y="4437063"/>
            <a:ext cx="32416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99FF"/>
                </a:solidFill>
                <a:latin typeface="Arial"/>
                <a:cs typeface="Arial"/>
              </a:rPr>
              <a:t>ГОР   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7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81142E-7 L -0.29913 0.5398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2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27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27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27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2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27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2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27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2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5"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4282" y="785158"/>
            <a:ext cx="8929718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900" b="1" i="0" u="none" strike="noStrike" cap="none" normalizeH="0" baseline="0" dirty="0" smtClean="0">
                <a:ln>
                  <a:noFill/>
                </a:ln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 20</a:t>
            </a:r>
            <a:r>
              <a:rPr kumimoji="0" lang="ru-RU" sz="5900" b="1" i="0" u="none" strike="noStrike" cap="none" normalizeH="0" dirty="0" smtClean="0">
                <a:ln>
                  <a:noFill/>
                </a:ln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9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5900" b="1" i="0" u="none" strike="noStrike" cap="none" normalizeH="0" dirty="0" smtClean="0">
                <a:ln>
                  <a:noFill/>
                </a:ln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кт</a:t>
            </a:r>
            <a:r>
              <a:rPr kumimoji="0" lang="ru-RU" sz="59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5900" b="1" i="0" u="none" strike="noStrike" cap="none" normalizeH="0" dirty="0" smtClean="0">
                <a:ln>
                  <a:noFill/>
                </a:ln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бря</a:t>
            </a:r>
            <a:r>
              <a:rPr kumimoji="0" lang="ru-RU" sz="5900" b="1" i="0" u="sng" strike="noStrike" cap="none" normalizeH="0" dirty="0" smtClean="0">
                <a:ln>
                  <a:noFill/>
                </a:ln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900" b="1" dirty="0" smtClean="0">
                <a:latin typeface="Propisi" pitchFamily="2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ru-RU" sz="5900" b="1" dirty="0" smtClean="0">
                <a:solidFill>
                  <a:srgbClr val="FF000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5900" b="1" dirty="0" smtClean="0">
                <a:latin typeface="Propisi" pitchFamily="2" charset="0"/>
                <a:ea typeface="Calibri" pitchFamily="34" charset="0"/>
                <a:cs typeface="Times New Roman" pitchFamily="18" charset="0"/>
              </a:rPr>
              <a:t>бота на</a:t>
            </a:r>
            <a:r>
              <a:rPr lang="ru-RU" sz="5900" b="1" dirty="0" smtClean="0">
                <a:solidFill>
                  <a:srgbClr val="00B05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д</a:t>
            </a:r>
            <a:r>
              <a:rPr lang="ru-RU" sz="5900" b="1" dirty="0" smtClean="0">
                <a:latin typeface="Propis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5900" b="1" dirty="0" smtClean="0">
                <a:solidFill>
                  <a:srgbClr val="FF000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ru-RU" sz="5900" b="1" dirty="0" smtClean="0">
                <a:latin typeface="Propisi" pitchFamily="2" charset="0"/>
                <a:ea typeface="Calibri" pitchFamily="34" charset="0"/>
                <a:cs typeface="Times New Roman" pitchFamily="18" charset="0"/>
              </a:rPr>
              <a:t>ш</a:t>
            </a:r>
            <a:r>
              <a:rPr lang="ru-RU" sz="5900" b="1" dirty="0" smtClean="0">
                <a:solidFill>
                  <a:srgbClr val="FF000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и</a:t>
            </a:r>
            <a:r>
              <a:rPr lang="ru-RU" sz="5900" b="1" dirty="0" smtClean="0">
                <a:solidFill>
                  <a:srgbClr val="00B05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б</a:t>
            </a:r>
            <a:r>
              <a:rPr lang="ru-RU" sz="5900" b="1" dirty="0" smtClean="0">
                <a:latin typeface="Propisi" pitchFamily="2" charset="0"/>
                <a:ea typeface="Calibri" pitchFamily="34" charset="0"/>
                <a:cs typeface="Times New Roman" pitchFamily="18" charset="0"/>
              </a:rPr>
              <a:t>ками</a:t>
            </a:r>
            <a:r>
              <a:rPr lang="ru-RU" sz="5900" b="1" u="sng" dirty="0" smtClean="0">
                <a:latin typeface="Propisi" pitchFamily="2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5900" b="1" i="0" u="sng" strike="noStrike" cap="none" normalizeH="0" dirty="0" smtClean="0">
              <a:ln>
                <a:noFill/>
              </a:ln>
              <a:effectLst/>
              <a:latin typeface="Propisi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900" b="1" i="0" u="none" strike="noStrike" cap="none" normalizeH="0" baseline="0" dirty="0" smtClean="0">
                <a:ln>
                  <a:noFill/>
                </a:ln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Сл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ва</a:t>
            </a:r>
            <a:r>
              <a:rPr kumimoji="0" lang="ru-RU" sz="5900" b="1" i="0" u="sng" strike="noStrike" cap="none" normalizeH="0" baseline="0" dirty="0" smtClean="0">
                <a:ln>
                  <a:noFill/>
                </a:ln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рь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рбу</a:t>
            </a:r>
            <a:r>
              <a:rPr kumimoji="0" lang="ru-RU" sz="59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, р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бота, х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шо, б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рёза, м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ро</a:t>
            </a:r>
            <a:r>
              <a:rPr kumimoji="0" lang="ru-RU" sz="59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ru-RU" sz="5900" b="1" dirty="0" smtClean="0">
                <a:latin typeface="Propisi" pitchFamily="2" charset="0"/>
              </a:rPr>
              <a:t> гор</a:t>
            </a:r>
            <a:r>
              <a:rPr lang="ru-RU" sz="5900" b="1" dirty="0" smtClean="0">
                <a:solidFill>
                  <a:srgbClr val="FF0000"/>
                </a:solidFill>
                <a:latin typeface="Propisi" pitchFamily="2" charset="0"/>
              </a:rPr>
              <a:t>о</a:t>
            </a:r>
            <a:r>
              <a:rPr lang="ru-RU" sz="5900" b="1" u="sng" dirty="0" smtClean="0">
                <a:solidFill>
                  <a:srgbClr val="00B050"/>
                </a:solidFill>
                <a:latin typeface="Propisi" pitchFamily="2" charset="0"/>
              </a:rPr>
              <a:t>д</a:t>
            </a:r>
            <a:r>
              <a:rPr lang="ru-RU" sz="5900" b="1" u="sng" dirty="0" smtClean="0">
                <a:latin typeface="Propisi" pitchFamily="2" charset="0"/>
              </a:rPr>
              <a:t>.</a:t>
            </a:r>
            <a:endParaRPr kumimoji="0" lang="ru-RU" sz="5900" b="1" i="0" u="sng" strike="noStrike" cap="none" normalizeH="0" baseline="0" dirty="0" smtClean="0">
              <a:ln>
                <a:noFill/>
              </a:ln>
              <a:effectLst/>
              <a:latin typeface="Propisi" pitchFamily="2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088009" y="2816647"/>
            <a:ext cx="214314" cy="1428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176241" y="2816647"/>
            <a:ext cx="214314" cy="1428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832425" y="2816647"/>
            <a:ext cx="214314" cy="1428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312145" y="3752751"/>
            <a:ext cx="214314" cy="1428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250793" y="821513"/>
            <a:ext cx="214314" cy="1428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880097" y="1952551"/>
            <a:ext cx="214314" cy="1428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760417" y="1880543"/>
            <a:ext cx="214314" cy="1428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248249" y="3680743"/>
            <a:ext cx="214314" cy="1428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8712745" y="2816647"/>
            <a:ext cx="214314" cy="1428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2071678"/>
            <a:ext cx="2986102" cy="307183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3000364" y="2143116"/>
            <a:ext cx="2714644" cy="2928958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000496" y="5357826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428604"/>
            <a:ext cx="6626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Безударный гласный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192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МОУ СОШ №11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Серова</dc:creator>
  <cp:lastModifiedBy>кабинет 25</cp:lastModifiedBy>
  <cp:revision>24</cp:revision>
  <dcterms:created xsi:type="dcterms:W3CDTF">2010-10-19T18:33:36Z</dcterms:created>
  <dcterms:modified xsi:type="dcterms:W3CDTF">2010-10-20T05:15:50Z</dcterms:modified>
</cp:coreProperties>
</file>