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2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0" r:id="rId23"/>
    <p:sldId id="279" r:id="rId24"/>
    <p:sldId id="280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281" r:id="rId56"/>
    <p:sldId id="312" r:id="rId57"/>
    <p:sldId id="314" r:id="rId58"/>
    <p:sldId id="315" r:id="rId59"/>
    <p:sldId id="316" r:id="rId60"/>
    <p:sldId id="319" r:id="rId61"/>
    <p:sldId id="320" r:id="rId62"/>
    <p:sldId id="313" r:id="rId63"/>
    <p:sldId id="321" r:id="rId64"/>
    <p:sldId id="324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00"/>
    <a:srgbClr val="009999"/>
    <a:srgbClr val="003366"/>
    <a:srgbClr val="000066"/>
    <a:srgbClr val="FF0000"/>
    <a:srgbClr val="0000FF"/>
    <a:srgbClr val="00CC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86" autoAdjust="0"/>
    <p:restoredTop sz="94660"/>
  </p:normalViewPr>
  <p:slideViewPr>
    <p:cSldViewPr>
      <p:cViewPr varScale="1">
        <p:scale>
          <a:sx n="68" d="100"/>
          <a:sy n="68" d="100"/>
        </p:scale>
        <p:origin x="-16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0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143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F05788-1BEA-4FCD-9E4E-8A046A8A245C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CBE85C-4185-4842-83B5-0B94540C397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5055A-7953-47D8-859A-5A942651F6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841A9-A7F6-491F-8D06-A1198A1B2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268C8-649F-433E-8A66-B20312E1CA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0EC541-0D8D-4791-BC6C-8826CDFA5C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55556F-3F0F-4B93-A593-3A46BCB57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F3661-79D2-40EE-8DDC-FFF61B7BDC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BFA577-9C08-4966-BEE8-33236AEA9C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EEAE-AAB7-4E84-AD1D-75DF1E73496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955E5-5E21-46E0-B225-4EBF4DCEBEB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86B8B9-DBFC-4231-9CBE-99059912D38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AB919F-24B8-477A-9134-235B01891043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13" Type="http://schemas.openxmlformats.org/officeDocument/2006/relationships/slide" Target="slide70.xml"/><Relationship Id="rId3" Type="http://schemas.openxmlformats.org/officeDocument/2006/relationships/slide" Target="slide63.xml"/><Relationship Id="rId7" Type="http://schemas.openxmlformats.org/officeDocument/2006/relationships/slide" Target="slide55.xml"/><Relationship Id="rId12" Type="http://schemas.openxmlformats.org/officeDocument/2006/relationships/slide" Target="slide6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5.xml"/><Relationship Id="rId11" Type="http://schemas.openxmlformats.org/officeDocument/2006/relationships/slide" Target="slide67.xml"/><Relationship Id="rId5" Type="http://schemas.openxmlformats.org/officeDocument/2006/relationships/slide" Target="slide62.xml"/><Relationship Id="rId10" Type="http://schemas.openxmlformats.org/officeDocument/2006/relationships/slide" Target="slide68.xml"/><Relationship Id="rId4" Type="http://schemas.openxmlformats.org/officeDocument/2006/relationships/slide" Target="slide64.xml"/><Relationship Id="rId9" Type="http://schemas.openxmlformats.org/officeDocument/2006/relationships/slide" Target="slide69.xml"/><Relationship Id="rId14" Type="http://schemas.openxmlformats.org/officeDocument/2006/relationships/slide" Target="slide7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slide" Target="slide43.xml"/><Relationship Id="rId18" Type="http://schemas.openxmlformats.org/officeDocument/2006/relationships/slide" Target="slide27.xml"/><Relationship Id="rId26" Type="http://schemas.openxmlformats.org/officeDocument/2006/relationships/slide" Target="slide30.xml"/><Relationship Id="rId39" Type="http://schemas.openxmlformats.org/officeDocument/2006/relationships/slide" Target="slide54.xml"/><Relationship Id="rId3" Type="http://schemas.openxmlformats.org/officeDocument/2006/relationships/image" Target="../media/image5.jpeg"/><Relationship Id="rId21" Type="http://schemas.openxmlformats.org/officeDocument/2006/relationships/slide" Target="slide57.xml"/><Relationship Id="rId34" Type="http://schemas.openxmlformats.org/officeDocument/2006/relationships/slide" Target="slide52.xml"/><Relationship Id="rId7" Type="http://schemas.openxmlformats.org/officeDocument/2006/relationships/slide" Target="slide34.xml"/><Relationship Id="rId12" Type="http://schemas.openxmlformats.org/officeDocument/2006/relationships/slide" Target="slide41.xml"/><Relationship Id="rId17" Type="http://schemas.openxmlformats.org/officeDocument/2006/relationships/slide" Target="slide28.xml"/><Relationship Id="rId25" Type="http://schemas.openxmlformats.org/officeDocument/2006/relationships/slide" Target="slide37.xml"/><Relationship Id="rId33" Type="http://schemas.openxmlformats.org/officeDocument/2006/relationships/slide" Target="slide31.xml"/><Relationship Id="rId38" Type="http://schemas.openxmlformats.org/officeDocument/2006/relationships/slide" Target="slide39.xml"/><Relationship Id="rId2" Type="http://schemas.openxmlformats.org/officeDocument/2006/relationships/image" Target="../media/image4.gif"/><Relationship Id="rId16" Type="http://schemas.openxmlformats.org/officeDocument/2006/relationships/slide" Target="slide56.xml"/><Relationship Id="rId20" Type="http://schemas.openxmlformats.org/officeDocument/2006/relationships/slide" Target="slide58.xml"/><Relationship Id="rId29" Type="http://schemas.openxmlformats.org/officeDocument/2006/relationships/slide" Target="slide46.xml"/><Relationship Id="rId41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11" Type="http://schemas.openxmlformats.org/officeDocument/2006/relationships/slide" Target="slide24.xml"/><Relationship Id="rId24" Type="http://schemas.openxmlformats.org/officeDocument/2006/relationships/slide" Target="slide36.xml"/><Relationship Id="rId32" Type="http://schemas.openxmlformats.org/officeDocument/2006/relationships/slide" Target="slide45.xml"/><Relationship Id="rId37" Type="http://schemas.openxmlformats.org/officeDocument/2006/relationships/slide" Target="slide59.xml"/><Relationship Id="rId40" Type="http://schemas.openxmlformats.org/officeDocument/2006/relationships/slide" Target="slide55.xml"/><Relationship Id="rId5" Type="http://schemas.openxmlformats.org/officeDocument/2006/relationships/image" Target="../media/image6.jpeg"/><Relationship Id="rId15" Type="http://schemas.openxmlformats.org/officeDocument/2006/relationships/slide" Target="slide26.xml"/><Relationship Id="rId23" Type="http://schemas.openxmlformats.org/officeDocument/2006/relationships/slide" Target="slide51.xml"/><Relationship Id="rId28" Type="http://schemas.openxmlformats.org/officeDocument/2006/relationships/slide" Target="slide32.xml"/><Relationship Id="rId36" Type="http://schemas.openxmlformats.org/officeDocument/2006/relationships/slide" Target="slide47.xml"/><Relationship Id="rId10" Type="http://schemas.openxmlformats.org/officeDocument/2006/relationships/slide" Target="slide48.xml"/><Relationship Id="rId19" Type="http://schemas.openxmlformats.org/officeDocument/2006/relationships/slide" Target="slide50.xml"/><Relationship Id="rId31" Type="http://schemas.openxmlformats.org/officeDocument/2006/relationships/slide" Target="slide38.xml"/><Relationship Id="rId4" Type="http://schemas.openxmlformats.org/officeDocument/2006/relationships/slide" Target="slide33.xml"/><Relationship Id="rId9" Type="http://schemas.openxmlformats.org/officeDocument/2006/relationships/slide" Target="slide25.xml"/><Relationship Id="rId14" Type="http://schemas.openxmlformats.org/officeDocument/2006/relationships/slide" Target="slide35.xml"/><Relationship Id="rId22" Type="http://schemas.openxmlformats.org/officeDocument/2006/relationships/slide" Target="slide44.xml"/><Relationship Id="rId27" Type="http://schemas.openxmlformats.org/officeDocument/2006/relationships/slide" Target="slide29.xml"/><Relationship Id="rId30" Type="http://schemas.openxmlformats.org/officeDocument/2006/relationships/slide" Target="slide53.xml"/><Relationship Id="rId35" Type="http://schemas.openxmlformats.org/officeDocument/2006/relationships/slide" Target="slide4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20.xml"/><Relationship Id="rId3" Type="http://schemas.openxmlformats.org/officeDocument/2006/relationships/slide" Target="slide5.xml"/><Relationship Id="rId21" Type="http://schemas.openxmlformats.org/officeDocument/2006/relationships/image" Target="../media/image3.gif"/><Relationship Id="rId7" Type="http://schemas.openxmlformats.org/officeDocument/2006/relationships/slide" Target="slide9.xml"/><Relationship Id="rId12" Type="http://schemas.openxmlformats.org/officeDocument/2006/relationships/slide" Target="slide17.xml"/><Relationship Id="rId17" Type="http://schemas.openxmlformats.org/officeDocument/2006/relationships/slide" Target="slide18.xml"/><Relationship Id="rId2" Type="http://schemas.openxmlformats.org/officeDocument/2006/relationships/slide" Target="slide4.xml"/><Relationship Id="rId16" Type="http://schemas.openxmlformats.org/officeDocument/2006/relationships/slide" Target="slide19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11" Type="http://schemas.openxmlformats.org/officeDocument/2006/relationships/slide" Target="slide13.xml"/><Relationship Id="rId5" Type="http://schemas.openxmlformats.org/officeDocument/2006/relationships/slide" Target="slide7.xml"/><Relationship Id="rId15" Type="http://schemas.openxmlformats.org/officeDocument/2006/relationships/slide" Target="slide14.xml"/><Relationship Id="rId10" Type="http://schemas.openxmlformats.org/officeDocument/2006/relationships/slide" Target="slide12.xml"/><Relationship Id="rId19" Type="http://schemas.openxmlformats.org/officeDocument/2006/relationships/slide" Target="slide21.xml"/><Relationship Id="rId4" Type="http://schemas.openxmlformats.org/officeDocument/2006/relationships/slide" Target="slide6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slide" Target="slide2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slide" Target="slide23.xml"/><Relationship Id="rId4" Type="http://schemas.openxmlformats.org/officeDocument/2006/relationships/image" Target="../media/image39.gi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7" Type="http://schemas.openxmlformats.org/officeDocument/2006/relationships/image" Target="../media/image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gif"/><Relationship Id="rId5" Type="http://schemas.openxmlformats.org/officeDocument/2006/relationships/image" Target="../media/image6.jpeg"/><Relationship Id="rId4" Type="http://schemas.openxmlformats.org/officeDocument/2006/relationships/slide" Target="slide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gif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62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0.xml"/><Relationship Id="rId5" Type="http://schemas.openxmlformats.org/officeDocument/2006/relationships/slide" Target="slide61.xml"/><Relationship Id="rId4" Type="http://schemas.openxmlformats.org/officeDocument/2006/relationships/image" Target="../media/image43.gif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1.xml"/><Relationship Id="rId5" Type="http://schemas.openxmlformats.org/officeDocument/2006/relationships/slide" Target="slide72.xml"/><Relationship Id="rId4" Type="http://schemas.openxmlformats.org/officeDocument/2006/relationships/image" Target="../media/image43.gif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2.xml"/><Relationship Id="rId5" Type="http://schemas.openxmlformats.org/officeDocument/2006/relationships/slide" Target="slide73.xml"/><Relationship Id="rId4" Type="http://schemas.openxmlformats.org/officeDocument/2006/relationships/image" Target="../media/image43.gif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4.xml"/><Relationship Id="rId5" Type="http://schemas.openxmlformats.org/officeDocument/2006/relationships/slide" Target="slide83.xml"/><Relationship Id="rId4" Type="http://schemas.openxmlformats.org/officeDocument/2006/relationships/image" Target="../media/image43.gi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slide" Target="slide84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4.xml"/><Relationship Id="rId5" Type="http://schemas.openxmlformats.org/officeDocument/2006/relationships/slide" Target="slide75.xml"/><Relationship Id="rId4" Type="http://schemas.openxmlformats.org/officeDocument/2006/relationships/image" Target="../media/image43.gif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6.xml"/><Relationship Id="rId5" Type="http://schemas.openxmlformats.org/officeDocument/2006/relationships/slide" Target="slide85.xml"/><Relationship Id="rId4" Type="http://schemas.openxmlformats.org/officeDocument/2006/relationships/image" Target="../media/image43.gif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7.xml"/><Relationship Id="rId5" Type="http://schemas.openxmlformats.org/officeDocument/2006/relationships/slide" Target="slide86.xml"/><Relationship Id="rId4" Type="http://schemas.openxmlformats.org/officeDocument/2006/relationships/image" Target="../media/image43.gi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7.xml"/><Relationship Id="rId5" Type="http://schemas.openxmlformats.org/officeDocument/2006/relationships/slide" Target="slide78.xml"/><Relationship Id="rId4" Type="http://schemas.openxmlformats.org/officeDocument/2006/relationships/image" Target="../media/image4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79.xml"/><Relationship Id="rId5" Type="http://schemas.openxmlformats.org/officeDocument/2006/relationships/slide" Target="slide88.xml"/><Relationship Id="rId4" Type="http://schemas.openxmlformats.org/officeDocument/2006/relationships/image" Target="../media/image43.gi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7" Type="http://schemas.openxmlformats.org/officeDocument/2006/relationships/slide" Target="slide8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5" Type="http://schemas.openxmlformats.org/officeDocument/2006/relationships/image" Target="../media/image43.gif"/><Relationship Id="rId4" Type="http://schemas.openxmlformats.org/officeDocument/2006/relationships/slide" Target="slide7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63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slide" Target="slide65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slide" Target="slide66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" Target="slide68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slide" Target="slide69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gi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slide" Target="slide70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slide" Target="slide71.xml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gif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slide" Target="slide2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5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3200">
                <a:solidFill>
                  <a:srgbClr val="000066"/>
                </a:solidFill>
              </a:rPr>
              <a:t>Приспособление, удерживающее судно на месте</a:t>
            </a:r>
          </a:p>
        </p:txBody>
      </p:sp>
      <p:sp useBgFill="1">
        <p:nvSpPr>
          <p:cNvPr id="12297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ЯКОРЬ</a:t>
            </a:r>
          </a:p>
        </p:txBody>
      </p:sp>
      <p:sp>
        <p:nvSpPr>
          <p:cNvPr id="1229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229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230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9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2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  <p:bldP spid="12295" grpId="0" animBg="1"/>
      <p:bldP spid="12296" grpId="0" animBg="1"/>
      <p:bldP spid="12297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1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31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19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Здание, в котором живут солдаты</a:t>
            </a:r>
          </a:p>
        </p:txBody>
      </p:sp>
      <p:sp useBgFill="1">
        <p:nvSpPr>
          <p:cNvPr id="13321" name="Rectangle 9"/>
          <p:cNvSpPr>
            <a:spLocks noChangeArrowheads="1"/>
          </p:cNvSpPr>
          <p:nvPr/>
        </p:nvSpPr>
        <p:spPr bwMode="auto">
          <a:xfrm>
            <a:off x="395288" y="4292600"/>
            <a:ext cx="2376487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КАЗАРМА</a:t>
            </a:r>
          </a:p>
        </p:txBody>
      </p:sp>
      <p:sp>
        <p:nvSpPr>
          <p:cNvPr id="1332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332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332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33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3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3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339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3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Армейское наказание</a:t>
            </a:r>
          </a:p>
        </p:txBody>
      </p:sp>
      <p:sp useBgFill="1">
        <p:nvSpPr>
          <p:cNvPr id="14345" name="Rectangle 9"/>
          <p:cNvSpPr>
            <a:spLocks noChangeArrowheads="1"/>
          </p:cNvSpPr>
          <p:nvPr/>
        </p:nvSpPr>
        <p:spPr bwMode="auto">
          <a:xfrm>
            <a:off x="323850" y="4149725"/>
            <a:ext cx="3024188" cy="1368425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НАРЯД  ВНЕ </a:t>
            </a:r>
          </a:p>
          <a:p>
            <a:r>
              <a:rPr lang="ru-RU" sz="3600">
                <a:solidFill>
                  <a:srgbClr val="FF0000"/>
                </a:solidFill>
              </a:rPr>
              <a:t>ОЧЕРЕДИ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4350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3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5" dur="2000" fill="hold"/>
                                        <p:tgtEl>
                                          <p:spTgt spid="14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7" dur="2000" fill="hold"/>
                                        <p:tgtEl>
                                          <p:spTgt spid="14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 animBg="1"/>
      <p:bldP spid="14341" grpId="0" animBg="1"/>
      <p:bldP spid="14342" grpId="0" animBg="1"/>
      <p:bldP spid="14343" grpId="0" animBg="1"/>
      <p:bldP spid="14344" grpId="0" animBg="1"/>
      <p:bldP spid="14345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36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5363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1536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3200">
                <a:solidFill>
                  <a:srgbClr val="000066"/>
                </a:solidFill>
              </a:rPr>
              <a:t>Трубка для патронов в автомате</a:t>
            </a:r>
          </a:p>
        </p:txBody>
      </p:sp>
      <p:sp useBgFill="1">
        <p:nvSpPr>
          <p:cNvPr id="15369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МАГАЗИН</a:t>
            </a:r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5374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3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5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  <p:bldP spid="15365" grpId="0" animBg="1"/>
      <p:bldP spid="15366" grpId="0" animBg="1"/>
      <p:bldP spid="15367" grpId="0" animBg="1"/>
      <p:bldP spid="15368" grpId="0" animBg="1"/>
      <p:bldP spid="1536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8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6387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8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865188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20000"/>
              </a:lnSpc>
            </a:pPr>
            <a:r>
              <a:rPr lang="ru-RU" sz="3200">
                <a:solidFill>
                  <a:srgbClr val="000066"/>
                </a:solidFill>
              </a:rPr>
              <a:t>Гусеничная военная машина</a:t>
            </a:r>
          </a:p>
        </p:txBody>
      </p:sp>
      <p:sp useBgFill="1">
        <p:nvSpPr>
          <p:cNvPr id="16393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ТАНК</a:t>
            </a: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639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39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6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nimBg="1"/>
      <p:bldP spid="16389" grpId="0" animBg="1"/>
      <p:bldP spid="16390" grpId="0" animBg="1"/>
      <p:bldP spid="16391" grpId="0" animBg="1"/>
      <p:bldP spid="16392" grpId="0" animBg="1"/>
      <p:bldP spid="16393" grpId="0" build="allAtOnce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1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741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1741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Защита от ядовитых газов</a:t>
            </a:r>
          </a:p>
        </p:txBody>
      </p:sp>
      <p:sp useBgFill="1">
        <p:nvSpPr>
          <p:cNvPr id="17417" name="Rectangle 9"/>
          <p:cNvSpPr>
            <a:spLocks noChangeArrowheads="1"/>
          </p:cNvSpPr>
          <p:nvPr/>
        </p:nvSpPr>
        <p:spPr bwMode="auto">
          <a:xfrm>
            <a:off x="250825" y="4365625"/>
            <a:ext cx="320357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500">
                <a:solidFill>
                  <a:srgbClr val="FF0000"/>
                </a:solidFill>
              </a:rPr>
              <a:t>ПРОТИВОГАЗ</a:t>
            </a:r>
          </a:p>
        </p:txBody>
      </p:sp>
      <p:sp>
        <p:nvSpPr>
          <p:cNvPr id="1741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742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74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/>
      <p:bldP spid="17413" grpId="0" animBg="1"/>
      <p:bldP spid="17414" grpId="0" animBg="1"/>
      <p:bldP spid="17415" grpId="0" animBg="1"/>
      <p:bldP spid="17416" grpId="0" animBg="1"/>
      <p:bldP spid="17417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843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1844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ru-RU" sz="3200">
                <a:solidFill>
                  <a:srgbClr val="000066"/>
                </a:solidFill>
              </a:rPr>
              <a:t>Склад военного оружия</a:t>
            </a:r>
          </a:p>
        </p:txBody>
      </p:sp>
      <p:sp useBgFill="1">
        <p:nvSpPr>
          <p:cNvPr id="18441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АРСЕНАЛ</a:t>
            </a:r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844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4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84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18439" grpId="0" animBg="1"/>
      <p:bldP spid="18440" grpId="0" animBg="1"/>
      <p:bldP spid="18441" grpId="0" build="allAtOnce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5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207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1946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Что у солдата под кроватью?</a:t>
            </a:r>
          </a:p>
        </p:txBody>
      </p:sp>
      <p:sp useBgFill="1">
        <p:nvSpPr>
          <p:cNvPr id="19465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ПОРЯДОК</a:t>
            </a:r>
          </a:p>
        </p:txBody>
      </p:sp>
      <p:sp>
        <p:nvSpPr>
          <p:cNvPr id="19466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9467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9470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94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animBg="1"/>
      <p:bldP spid="19461" grpId="0" animBg="1"/>
      <p:bldP spid="19462" grpId="0" animBg="1"/>
      <p:bldP spid="19463" grpId="0" animBg="1"/>
      <p:bldP spid="19464" grpId="0" animBg="1"/>
      <p:bldP spid="19465" grpId="0" build="allAtOnce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0483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5795963" y="3213100"/>
            <a:ext cx="792162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2048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r>
              <a:rPr lang="ru-RU" sz="3200">
                <a:solidFill>
                  <a:srgbClr val="000066"/>
                </a:solidFill>
              </a:rPr>
              <a:t>Пистолет в криминальной литературе</a:t>
            </a:r>
          </a:p>
        </p:txBody>
      </p:sp>
      <p:sp useBgFill="1">
        <p:nvSpPr>
          <p:cNvPr id="20489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ПУШКА</a:t>
            </a:r>
          </a:p>
        </p:txBody>
      </p:sp>
      <p:sp>
        <p:nvSpPr>
          <p:cNvPr id="20490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0491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0494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48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 animBg="1"/>
      <p:bldP spid="20485" grpId="0" animBg="1"/>
      <p:bldP spid="20486" grpId="0" animBg="1"/>
      <p:bldP spid="20487" grpId="0" animBg="1"/>
      <p:bldP spid="20488" grpId="0" animBg="1"/>
      <p:bldP spid="20489" grpId="0" build="allAtOnce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0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0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1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21512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Карманная артиллерия</a:t>
            </a:r>
          </a:p>
        </p:txBody>
      </p:sp>
      <p:sp useBgFill="1">
        <p:nvSpPr>
          <p:cNvPr id="21513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ГРАНАТА</a:t>
            </a:r>
          </a:p>
        </p:txBody>
      </p:sp>
      <p:sp>
        <p:nvSpPr>
          <p:cNvPr id="21514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1515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151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Автор: Ольга Николавна Крылова</a:t>
            </a:r>
          </a:p>
        </p:txBody>
      </p:sp>
      <p:sp>
        <p:nvSpPr>
          <p:cNvPr id="3076" name="WordArt 4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539750" y="1341438"/>
            <a:ext cx="79930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ПАТРИОТИЧЕСКАЯ </a:t>
            </a:r>
          </a:p>
        </p:txBody>
      </p:sp>
      <p:sp>
        <p:nvSpPr>
          <p:cNvPr id="3077" name="WordArt 5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403350" y="3357563"/>
            <a:ext cx="6481763" cy="2016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597"/>
              </a:avLst>
            </a:prstTxWarp>
          </a:bodyPr>
          <a:lstStyle/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"Я  БЫ  В  АРМИЮ </a:t>
            </a:r>
          </a:p>
          <a:p>
            <a:r>
              <a:rPr lang="ru-RU" sz="36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 ПОШЁЛ ..."</a:t>
            </a:r>
          </a:p>
        </p:txBody>
      </p:sp>
      <p:sp>
        <p:nvSpPr>
          <p:cNvPr id="3078" name="WordArt 6" descr="Бумажный пакет"/>
          <p:cNvSpPr>
            <a:spLocks noChangeArrowheads="1" noChangeShapeType="1" noTextEdit="1"/>
          </p:cNvSpPr>
          <p:nvPr/>
        </p:nvSpPr>
        <p:spPr bwMode="auto">
          <a:xfrm>
            <a:off x="3059113" y="2349500"/>
            <a:ext cx="2735262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884"/>
              </a:avLst>
            </a:prstTxWarp>
          </a:bodyPr>
          <a:lstStyle/>
          <a:p>
            <a:r>
              <a:rPr lang="ru-RU" sz="3600" b="1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latin typeface="Times New Roman"/>
                <a:cs typeface="Times New Roman"/>
              </a:rPr>
              <a:t>ИГРА</a:t>
            </a:r>
          </a:p>
        </p:txBody>
      </p:sp>
      <p:pic>
        <p:nvPicPr>
          <p:cNvPr id="3079" name="Picture 7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3716338"/>
            <a:ext cx="763587" cy="1223962"/>
          </a:xfrm>
          <a:prstGeom prst="rect">
            <a:avLst/>
          </a:prstGeom>
          <a:noFill/>
        </p:spPr>
      </p:pic>
      <p:pic>
        <p:nvPicPr>
          <p:cNvPr id="3080" name="Picture 8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4149725"/>
            <a:ext cx="898525" cy="1439863"/>
          </a:xfrm>
          <a:prstGeom prst="rect">
            <a:avLst/>
          </a:prstGeom>
          <a:noFill/>
        </p:spPr>
      </p:pic>
      <p:pic>
        <p:nvPicPr>
          <p:cNvPr id="3081" name="Picture 9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4508500"/>
            <a:ext cx="1122363" cy="1800225"/>
          </a:xfrm>
          <a:prstGeom prst="rect">
            <a:avLst/>
          </a:prstGeom>
          <a:noFill/>
        </p:spPr>
      </p:pic>
      <p:pic>
        <p:nvPicPr>
          <p:cNvPr id="3082" name="Picture 10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95288" y="3789363"/>
            <a:ext cx="865187" cy="1223962"/>
          </a:xfrm>
          <a:prstGeom prst="rect">
            <a:avLst/>
          </a:prstGeom>
          <a:noFill/>
        </p:spPr>
      </p:pic>
      <p:pic>
        <p:nvPicPr>
          <p:cNvPr id="3083" name="Picture 11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971550" y="4076700"/>
            <a:ext cx="936625" cy="1439863"/>
          </a:xfrm>
          <a:prstGeom prst="rect">
            <a:avLst/>
          </a:prstGeom>
          <a:noFill/>
        </p:spPr>
      </p:pic>
      <p:pic>
        <p:nvPicPr>
          <p:cNvPr id="3084" name="Picture 12" descr="J007619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692275" y="4365625"/>
            <a:ext cx="1079500" cy="1800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3077" grpId="0" animBg="1"/>
      <p:bldP spid="307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53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253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5" name="WordArt 7"/>
          <p:cNvSpPr>
            <a:spLocks noChangeArrowheads="1" noChangeShapeType="1" noTextEdit="1"/>
          </p:cNvSpPr>
          <p:nvPr/>
        </p:nvSpPr>
        <p:spPr bwMode="auto">
          <a:xfrm>
            <a:off x="5867400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2253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232025"/>
          </a:xfrm>
          <a:prstGeom prst="wedgeEllipseCallout">
            <a:avLst>
              <a:gd name="adj1" fmla="val -57995"/>
              <a:gd name="adj2" fmla="val 32005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rgbClr val="000066"/>
                </a:solidFill>
              </a:rPr>
              <a:t>Как называют колющее оружие, прикрепленное к стволу винтовки?</a:t>
            </a:r>
          </a:p>
        </p:txBody>
      </p:sp>
      <p:sp useBgFill="1">
        <p:nvSpPr>
          <p:cNvPr id="22537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ШТЫК</a:t>
            </a: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254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53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25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animBg="1"/>
      <p:bldP spid="22533" grpId="0" animBg="1"/>
      <p:bldP spid="22534" grpId="0" animBg="1"/>
      <p:bldP spid="22535" grpId="0" animBg="1"/>
      <p:bldP spid="22536" grpId="0" animBg="1"/>
      <p:bldP spid="22537" grpId="0" build="allAtOnce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55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355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5940425" y="3213100"/>
            <a:ext cx="792163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2356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Лестница </a:t>
            </a:r>
          </a:p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на судне</a:t>
            </a:r>
          </a:p>
        </p:txBody>
      </p:sp>
      <p:sp useBgFill="1">
        <p:nvSpPr>
          <p:cNvPr id="23561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ТРАП</a:t>
            </a:r>
          </a:p>
        </p:txBody>
      </p:sp>
      <p:sp>
        <p:nvSpPr>
          <p:cNvPr id="2356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356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2356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5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235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57" grpId="0" animBg="1"/>
      <p:bldP spid="23558" grpId="0" animBg="1"/>
      <p:bldP spid="23559" grpId="0" animBg="1"/>
      <p:bldP spid="23560" grpId="0" animBg="1"/>
      <p:bldP spid="23561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3348038" y="6237288"/>
            <a:ext cx="2663825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FF0000"/>
                </a:solidFill>
              </a:rPr>
              <a:t>По морям, по волнам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1342" name="Text Box 2734"/>
          <p:cNvSpPr txBox="1">
            <a:spLocks noChangeArrowheads="1"/>
          </p:cNvSpPr>
          <p:nvPr/>
        </p:nvSpPr>
        <p:spPr bwMode="auto">
          <a:xfrm>
            <a:off x="1835150" y="692150"/>
            <a:ext cx="5761038" cy="54006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ru-RU" sz="3000">
                <a:solidFill>
                  <a:srgbClr val="0066FF"/>
                </a:solidFill>
              </a:rPr>
              <a:t>	</a:t>
            </a:r>
            <a:r>
              <a:rPr lang="ru-RU" sz="1000">
                <a:solidFill>
                  <a:srgbClr val="0066FF"/>
                </a:solidFill>
              </a:rPr>
              <a:t>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						</a:t>
            </a:r>
          </a:p>
          <a:p>
            <a:pPr algn="l"/>
            <a:r>
              <a:rPr lang="ru-RU" sz="1000">
                <a:solidFill>
                  <a:srgbClr val="0066FF"/>
                </a:solidFill>
              </a:rPr>
              <a:t>				</a:t>
            </a:r>
            <a:r>
              <a:rPr lang="ru-RU" sz="1000"/>
              <a:t>				</a:t>
            </a:r>
          </a:p>
          <a:p>
            <a:pPr algn="l"/>
            <a:r>
              <a:rPr lang="ru-RU" sz="1000"/>
              <a:t>										</a:t>
            </a:r>
          </a:p>
          <a:p>
            <a:pPr algn="l"/>
            <a:r>
              <a:rPr lang="ru-RU" sz="1000"/>
              <a:t>										</a:t>
            </a:r>
          </a:p>
          <a:p>
            <a:endParaRPr lang="ru-RU" sz="1000"/>
          </a:p>
        </p:txBody>
      </p:sp>
      <p:graphicFrame>
        <p:nvGraphicFramePr>
          <p:cNvPr id="72021" name="Group 3413"/>
          <p:cNvGraphicFramePr>
            <a:graphicFrameLocks noGrp="1"/>
          </p:cNvGraphicFramePr>
          <p:nvPr/>
        </p:nvGraphicFramePr>
        <p:xfrm>
          <a:off x="1835150" y="692150"/>
          <a:ext cx="5761038" cy="5391152"/>
        </p:xfrm>
        <a:graphic>
          <a:graphicData uri="http://schemas.openxmlformats.org/drawingml/2006/table">
            <a:tbl>
              <a:tblPr/>
              <a:tblGrid>
                <a:gridCol w="517525"/>
                <a:gridCol w="576263"/>
                <a:gridCol w="576262"/>
                <a:gridCol w="635000"/>
                <a:gridCol w="576263"/>
                <a:gridCol w="574675"/>
                <a:gridCol w="576262"/>
                <a:gridCol w="576263"/>
                <a:gridCol w="576262"/>
                <a:gridCol w="576263"/>
              </a:tblGrid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8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2013" name="WordArt 3405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863600" cy="61198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72014" name="WordArt 3406"/>
          <p:cNvSpPr>
            <a:spLocks noChangeArrowheads="1" noChangeShapeType="1" noTextEdit="1"/>
          </p:cNvSpPr>
          <p:nvPr/>
        </p:nvSpPr>
        <p:spPr bwMode="auto">
          <a:xfrm>
            <a:off x="8027988" y="404813"/>
            <a:ext cx="863600" cy="61198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72018" name="Rectangle 3410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339975" y="1196975"/>
            <a:ext cx="1152525" cy="576263"/>
          </a:xfrm>
          <a:prstGeom prst="rect">
            <a:avLst/>
          </a:prstGeom>
          <a:solidFill>
            <a:srgbClr val="00FF00">
              <a:alpha val="73000"/>
            </a:srgbClr>
          </a:solidFill>
          <a:ln w="3810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2</a:t>
            </a:r>
          </a:p>
        </p:txBody>
      </p:sp>
      <p:sp>
        <p:nvSpPr>
          <p:cNvPr id="72019" name="Rectangle 341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867400" y="1196975"/>
            <a:ext cx="1727200" cy="574675"/>
          </a:xfrm>
          <a:prstGeom prst="rect">
            <a:avLst/>
          </a:prstGeom>
          <a:solidFill>
            <a:srgbClr val="FF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3</a:t>
            </a:r>
          </a:p>
        </p:txBody>
      </p:sp>
      <p:sp>
        <p:nvSpPr>
          <p:cNvPr id="72025" name="Rectangle 3417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140200" y="692150"/>
            <a:ext cx="576263" cy="576263"/>
          </a:xfrm>
          <a:prstGeom prst="rect">
            <a:avLst/>
          </a:prstGeom>
          <a:solidFill>
            <a:srgbClr val="FF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1</a:t>
            </a:r>
          </a:p>
        </p:txBody>
      </p:sp>
      <p:sp>
        <p:nvSpPr>
          <p:cNvPr id="72029" name="Rectangle 34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92500" y="2276475"/>
            <a:ext cx="2374900" cy="576263"/>
          </a:xfrm>
          <a:prstGeom prst="rect">
            <a:avLst/>
          </a:prstGeom>
          <a:solidFill>
            <a:srgbClr val="FF00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4</a:t>
            </a:r>
          </a:p>
        </p:txBody>
      </p:sp>
      <p:sp useBgFill="1">
        <p:nvSpPr>
          <p:cNvPr id="72031" name="Rectangle 3423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1763713" y="6237288"/>
            <a:ext cx="1441450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>
                <a:solidFill>
                  <a:srgbClr val="FF0000"/>
                </a:solidFill>
              </a:rPr>
              <a:t>Итоги</a:t>
            </a:r>
          </a:p>
        </p:txBody>
      </p:sp>
      <p:sp useBgFill="1">
        <p:nvSpPr>
          <p:cNvPr id="72032" name="Rectangle 3424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6227763" y="6237288"/>
            <a:ext cx="1441450" cy="360362"/>
          </a:xfrm>
          <a:prstGeom prst="rect">
            <a:avLst/>
          </a:prstGeom>
          <a:ln w="57150" cmpd="thickThin" algn="ctr">
            <a:pattFill prst="lgGrid">
              <a:fgClr>
                <a:srgbClr val="FFFF00"/>
              </a:fgClr>
              <a:bgClr>
                <a:srgbClr val="FF0000"/>
              </a:bgClr>
            </a:patt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 dirty="0" err="1">
                <a:solidFill>
                  <a:srgbClr val="FF0000"/>
                </a:solidFill>
              </a:rPr>
              <a:t>Аты-баты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2042" name="Rectangle 3434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916238" y="4437063"/>
            <a:ext cx="576262" cy="576262"/>
          </a:xfrm>
          <a:prstGeom prst="rect">
            <a:avLst/>
          </a:prstGeom>
          <a:solidFill>
            <a:srgbClr val="FF00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8</a:t>
            </a:r>
          </a:p>
        </p:txBody>
      </p:sp>
      <p:sp>
        <p:nvSpPr>
          <p:cNvPr id="72043" name="Rectangle 3435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140200" y="3357563"/>
            <a:ext cx="1152525" cy="1079500"/>
          </a:xfrm>
          <a:prstGeom prst="rect">
            <a:avLst/>
          </a:prstGeom>
          <a:solidFill>
            <a:srgbClr val="00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6</a:t>
            </a:r>
          </a:p>
        </p:txBody>
      </p:sp>
      <p:sp>
        <p:nvSpPr>
          <p:cNvPr id="72044" name="Rectangle 3436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6443663" y="3357563"/>
            <a:ext cx="576262" cy="2159000"/>
          </a:xfrm>
          <a:prstGeom prst="rect">
            <a:avLst/>
          </a:prstGeom>
          <a:solidFill>
            <a:srgbClr val="0000FF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7</a:t>
            </a:r>
          </a:p>
        </p:txBody>
      </p:sp>
      <p:sp>
        <p:nvSpPr>
          <p:cNvPr id="72045" name="Rectangle 3437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1835150" y="2852738"/>
            <a:ext cx="1081088" cy="576262"/>
          </a:xfrm>
          <a:prstGeom prst="rect">
            <a:avLst/>
          </a:prstGeom>
          <a:solidFill>
            <a:srgbClr val="0000FF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5</a:t>
            </a:r>
          </a:p>
        </p:txBody>
      </p:sp>
      <p:sp>
        <p:nvSpPr>
          <p:cNvPr id="72046" name="Rectangle 3438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92500" y="5516563"/>
            <a:ext cx="1223963" cy="576262"/>
          </a:xfrm>
          <a:prstGeom prst="rect">
            <a:avLst/>
          </a:prstGeom>
          <a:solidFill>
            <a:srgbClr val="FF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10</a:t>
            </a:r>
          </a:p>
        </p:txBody>
      </p:sp>
      <p:sp>
        <p:nvSpPr>
          <p:cNvPr id="72047" name="Rectangle 3439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292725" y="5013325"/>
            <a:ext cx="576263" cy="503238"/>
          </a:xfrm>
          <a:prstGeom prst="rect">
            <a:avLst/>
          </a:prstGeom>
          <a:solidFill>
            <a:srgbClr val="00FF00">
              <a:alpha val="73000"/>
            </a:srgbClr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r>
              <a:rPr lang="ru-RU" b="1"/>
              <a:t>9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20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2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2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20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7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72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2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2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72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72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72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2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2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7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20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2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2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72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72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72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4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720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72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72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720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2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720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72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72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2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047"/>
                  </p:tgtEl>
                </p:cond>
              </p:nextCondLst>
            </p:seq>
          </p:childTnLst>
        </p:cTn>
      </p:par>
    </p:tnLst>
    <p:bldLst>
      <p:bldP spid="72018" grpId="0" animBg="1"/>
      <p:bldP spid="72019" grpId="0" animBg="1"/>
      <p:bldP spid="72025" grpId="0" animBg="1"/>
      <p:bldP spid="72029" grpId="0" animBg="1"/>
      <p:bldP spid="72042" grpId="0" animBg="1"/>
      <p:bldP spid="72043" grpId="0" animBg="1"/>
      <p:bldP spid="72044" grpId="0" animBg="1"/>
      <p:bldP spid="72045" grpId="0" animBg="1"/>
      <p:bldP spid="72046" grpId="0" animBg="1"/>
      <p:bldP spid="720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48" name="Rectangle 148" descr="Букет"/>
          <p:cNvSpPr>
            <a:spLocks noChangeArrowheads="1"/>
          </p:cNvSpPr>
          <p:nvPr/>
        </p:nvSpPr>
        <p:spPr bwMode="auto">
          <a:xfrm>
            <a:off x="2700338" y="6021388"/>
            <a:ext cx="3600450" cy="647700"/>
          </a:xfrm>
          <a:prstGeom prst="rect">
            <a:avLst/>
          </a:prstGeom>
          <a:blipFill dpi="0" rotWithShape="1">
            <a:blip r:embed="rId3" cstate="print"/>
            <a:srcRect/>
            <a:tile tx="0" ty="0" sx="100000" sy="100000" flip="none" algn="tl"/>
          </a:blipFill>
          <a:ln w="571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0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3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16" name="AutoShape 1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7" name="AutoShape 4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8" name="AutoShape 4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49" name="AutoShape 4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475656" y="1412776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0" name="AutoShape 5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1" name="AutoShape 5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2" name="AutoShape 5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3" name="AutoShape 5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4" name="AutoShape 5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5" name="AutoShape 5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6" name="AutoShape 5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7" name="AutoShape 5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8" name="AutoShape 5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59" name="AutoShape 5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0" name="AutoShape 6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1" name="AutoShape 6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77177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2" name="AutoShape 6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3" name="AutoShape 6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4" name="AutoShape 6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3716338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5" name="AutoShape 6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6" name="AutoShape 6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995738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7" name="AutoShape 6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8" name="AutoShape 6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56540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69" name="AutoShape 6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0" name="AutoShape 7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5219700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2" name="AutoShape 7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1412875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5" name="AutoShape 75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56540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6" name="AutoShape 76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443663" y="2603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7" name="AutoShape 7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14128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8" name="AutoShape 7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4868863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79" name="AutoShape 7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7667625" y="260350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0" name="AutoShape 8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3850" y="3716338"/>
            <a:ext cx="1042988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1" name="AutoShape 8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4868863"/>
            <a:ext cx="1042987" cy="1042987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5685" name="WordArt 8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13213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25686" name="WordArt 86" descr="Орех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16287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25690" name="WordArt 90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027988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25691" name="WordArt 91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25692" name="WordArt 92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8006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5693" name="WordArt 93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356100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25694" name="WordArt 94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 dirty="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5695" name="WordArt 95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476250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25696" name="WordArt 96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25697" name="WordArt 97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25698" name="WordArt 98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908175" y="16287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25720" name="WordArt 120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16287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sp>
        <p:nvSpPr>
          <p:cNvPr id="25721" name="WordArt 121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25722" name="WordArt 122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25723" name="WordArt 123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25724" name="WordArt 124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25725" name="WordArt 125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162877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25726" name="WordArt 126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25727" name="WordArt 127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25728" name="WordArt 128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2781300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25729" name="WordArt 129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25730" name="WordArt 130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25731" name="WordArt 131" descr="Орех">
            <a:hlinkClick r:id="rId2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278130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25732" name="WordArt 132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637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25733" name="WordArt 133" descr="Орех">
            <a:hlinkClick r:id="rId2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25734" name="WordArt 134" descr="Орех">
            <a:hlinkClick r:id="rId3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25735" name="WordArt 135" descr="Орех">
            <a:hlinkClick r:id="rId3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25736" name="WordArt 136" descr="Орех">
            <a:hlinkClick r:id="rId3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25737" name="WordArt 137" descr="Орех">
            <a:hlinkClick r:id="rId3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3933825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25738" name="WordArt 138" descr="Орех">
            <a:hlinkClick r:id="rId3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987675" y="393382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25739" name="WordArt 139" descr="Орех">
            <a:hlinkClick r:id="rId3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885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25740" name="WordArt 140" descr="Орех">
            <a:hlinkClick r:id="rId3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65956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25741" name="WordArt 141" descr="Орех">
            <a:hlinkClick r:id="rId3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435600" y="5084763"/>
            <a:ext cx="576263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sp>
        <p:nvSpPr>
          <p:cNvPr id="25742" name="WordArt 142" descr="Орех">
            <a:hlinkClick r:id="rId3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25743" name="WordArt 143" descr="Орех">
            <a:hlinkClick r:id="rId3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11638" y="5084763"/>
            <a:ext cx="576262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 useBgFill="1">
        <p:nvSpPr>
          <p:cNvPr id="25744" name="Rectangle 144">
            <a:hlinkClick r:id="rId40" action="ppaction://hlinksldjump"/>
          </p:cNvPr>
          <p:cNvSpPr>
            <a:spLocks noChangeArrowheads="1"/>
          </p:cNvSpPr>
          <p:nvPr/>
        </p:nvSpPr>
        <p:spPr bwMode="auto">
          <a:xfrm>
            <a:off x="6443663" y="6308725"/>
            <a:ext cx="2232025" cy="361950"/>
          </a:xfrm>
          <a:prstGeom prst="rect">
            <a:avLst/>
          </a:prstGeom>
          <a:ln w="571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0066"/>
                </a:solidFill>
              </a:rPr>
              <a:t>Итоги</a:t>
            </a:r>
          </a:p>
        </p:txBody>
      </p:sp>
      <p:sp useBgFill="1">
        <p:nvSpPr>
          <p:cNvPr id="25746" name="Rectangle 146">
            <a:hlinkClick r:id="rId41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2305050" cy="361950"/>
          </a:xfrm>
          <a:prstGeom prst="rect">
            <a:avLst/>
          </a:prstGeom>
          <a:ln w="57150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0066"/>
                </a:solidFill>
              </a:rPr>
              <a:t>Морской бой</a:t>
            </a:r>
          </a:p>
        </p:txBody>
      </p:sp>
      <p:sp>
        <p:nvSpPr>
          <p:cNvPr id="25747" name="WordArt 147"/>
          <p:cNvSpPr>
            <a:spLocks noChangeArrowheads="1" noChangeShapeType="1" noTextEdit="1"/>
          </p:cNvSpPr>
          <p:nvPr/>
        </p:nvSpPr>
        <p:spPr bwMode="auto">
          <a:xfrm>
            <a:off x="2843213" y="6092825"/>
            <a:ext cx="3313112" cy="504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6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6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6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56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5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8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6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6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56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56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56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56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256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56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56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56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5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5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56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56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256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256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256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56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2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6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57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257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57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57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57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257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1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57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5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257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25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5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7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25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5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4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57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5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57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7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7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6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7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5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5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7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57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57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57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8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57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5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57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29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57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5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57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0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7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1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57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57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57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57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57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7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3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257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257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257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4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257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257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257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5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257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257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257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6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257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25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5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7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257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25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25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8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57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5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5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39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57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57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57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0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57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57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57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1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57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57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57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2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57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57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57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743"/>
                  </p:tgtEl>
                </p:cond>
              </p:nextCondLst>
            </p:seq>
          </p:childTnLst>
        </p:cTn>
      </p:par>
    </p:tnLst>
    <p:bldLst>
      <p:bldP spid="25685" grpId="0" animBg="1"/>
      <p:bldP spid="25686" grpId="0" animBg="1"/>
      <p:bldP spid="25690" grpId="0" animBg="1"/>
      <p:bldP spid="25691" grpId="0" animBg="1"/>
      <p:bldP spid="25692" grpId="0" animBg="1"/>
      <p:bldP spid="25693" grpId="0" animBg="1"/>
      <p:bldP spid="25694" grpId="0" animBg="1"/>
      <p:bldP spid="25695" grpId="0" animBg="1"/>
      <p:bldP spid="25696" grpId="0" animBg="1"/>
      <p:bldP spid="25697" grpId="0" animBg="1"/>
      <p:bldP spid="25698" grpId="0" animBg="1"/>
      <p:bldP spid="25720" grpId="0" animBg="1"/>
      <p:bldP spid="25721" grpId="0" animBg="1"/>
      <p:bldP spid="25722" grpId="0" animBg="1"/>
      <p:bldP spid="25723" grpId="0" animBg="1"/>
      <p:bldP spid="25724" grpId="0" animBg="1"/>
      <p:bldP spid="25725" grpId="0" animBg="1"/>
      <p:bldP spid="25726" grpId="0" animBg="1"/>
      <p:bldP spid="25727" grpId="0" animBg="1"/>
      <p:bldP spid="25728" grpId="0" animBg="1"/>
      <p:bldP spid="25729" grpId="0" animBg="1"/>
      <p:bldP spid="25730" grpId="0" animBg="1"/>
      <p:bldP spid="25731" grpId="0" animBg="1"/>
      <p:bldP spid="25732" grpId="0" animBg="1"/>
      <p:bldP spid="25733" grpId="0" animBg="1"/>
      <p:bldP spid="25734" grpId="0" animBg="1"/>
      <p:bldP spid="25735" grpId="0" animBg="1"/>
      <p:bldP spid="25736" grpId="0" animBg="1"/>
      <p:bldP spid="25737" grpId="0" animBg="1"/>
      <p:bldP spid="25738" grpId="0" animBg="1"/>
      <p:bldP spid="25739" grpId="0" animBg="1"/>
      <p:bldP spid="25740" grpId="0" animBg="1"/>
      <p:bldP spid="25741" grpId="0" animBg="1"/>
      <p:bldP spid="25742" grpId="0" animBg="1"/>
      <p:bldP spid="2574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 </a:t>
            </a:r>
            <a:r>
              <a:rPr lang="ru-RU" sz="3600">
                <a:solidFill>
                  <a:srgbClr val="000099"/>
                </a:solidFill>
              </a:rPr>
              <a:t>Назовите фамилию первой девушки – кавалериста.</a:t>
            </a:r>
          </a:p>
        </p:txBody>
      </p:sp>
      <p:pic>
        <p:nvPicPr>
          <p:cNvPr id="26629" name="Picture 5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26630" name="AutoShape 6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1" name="WordArt 7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</a:t>
            </a:r>
          </a:p>
        </p:txBody>
      </p:sp>
      <p:sp>
        <p:nvSpPr>
          <p:cNvPr id="266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6" name="AutoShape 1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6637" name="AutoShape 13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6639" name="Rectangle 15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6640" name="AutoShape 16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Надежда Дурова</a:t>
            </a:r>
          </a:p>
        </p:txBody>
      </p:sp>
      <p:pic>
        <p:nvPicPr>
          <p:cNvPr id="26641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6642" name="WordArt 18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66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66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6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6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6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6" grpId="1"/>
      <p:bldP spid="26627" grpId="0" build="p" animBg="1"/>
      <p:bldP spid="26633" grpId="0" animBg="1"/>
      <p:bldP spid="26634" grpId="0" animBg="1"/>
      <p:bldP spid="26635" grpId="0" animBg="1"/>
      <p:bldP spid="26636" grpId="0" animBg="1"/>
      <p:bldP spid="26637" grpId="0" animBg="1"/>
      <p:bldP spid="26639" grpId="0" animBg="1"/>
      <p:bldP spid="2664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  </a:t>
            </a:r>
            <a:r>
              <a:rPr lang="ru-RU" sz="3600">
                <a:solidFill>
                  <a:srgbClr val="000099"/>
                </a:solidFill>
              </a:rPr>
              <a:t>Выдающийся русский полководец 18 века.</a:t>
            </a:r>
          </a:p>
        </p:txBody>
      </p:sp>
      <p:pic>
        <p:nvPicPr>
          <p:cNvPr id="29700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297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5</a:t>
            </a:r>
          </a:p>
        </p:txBody>
      </p:sp>
      <p:sp>
        <p:nvSpPr>
          <p:cNvPr id="297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7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297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297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Александр Суворов</a:t>
            </a:r>
          </a:p>
        </p:txBody>
      </p:sp>
      <p:pic>
        <p:nvPicPr>
          <p:cNvPr id="29710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297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8" grpId="1"/>
      <p:bldP spid="29699" grpId="0" build="p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0099"/>
                </a:solidFill>
              </a:rPr>
              <a:t>Кого называют </a:t>
            </a:r>
          </a:p>
          <a:p>
            <a:pPr algn="ctr">
              <a:buFontTx/>
              <a:buNone/>
            </a:pPr>
            <a:r>
              <a:rPr lang="ru-RU" sz="3600">
                <a:solidFill>
                  <a:srgbClr val="000099"/>
                </a:solidFill>
              </a:rPr>
              <a:t>отцом русской Армии?</a:t>
            </a:r>
          </a:p>
        </p:txBody>
      </p:sp>
      <p:pic>
        <p:nvPicPr>
          <p:cNvPr id="30724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07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9</a:t>
            </a:r>
          </a:p>
        </p:txBody>
      </p:sp>
      <p:sp>
        <p:nvSpPr>
          <p:cNvPr id="307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07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endParaRPr lang="ru-RU" sz="800" b="1">
              <a:solidFill>
                <a:srgbClr val="CC0000"/>
              </a:solidFill>
            </a:endParaRPr>
          </a:p>
          <a:p>
            <a:endParaRPr lang="ru-RU" sz="800" b="1">
              <a:solidFill>
                <a:srgbClr val="CC0000"/>
              </a:solidFill>
            </a:endParaRPr>
          </a:p>
          <a:p>
            <a:r>
              <a:rPr lang="ru-RU" sz="3200" b="1">
                <a:solidFill>
                  <a:srgbClr val="CC0000"/>
                </a:solidFill>
              </a:rPr>
              <a:t>Петр</a:t>
            </a:r>
            <a:r>
              <a:rPr lang="en-US" sz="3200" b="1">
                <a:solidFill>
                  <a:srgbClr val="CC0000"/>
                </a:solidFill>
              </a:rPr>
              <a:t> I</a:t>
            </a:r>
            <a:r>
              <a:rPr lang="ru-RU" sz="3200" b="1">
                <a:solidFill>
                  <a:srgbClr val="CC0000"/>
                </a:solidFill>
              </a:rPr>
              <a:t> </a:t>
            </a:r>
          </a:p>
        </p:txBody>
      </p:sp>
      <p:sp>
        <p:nvSpPr>
          <p:cNvPr id="30735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0736" name="Picture 16" descr="2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3500438"/>
            <a:ext cx="2814638" cy="201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07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07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2" grpId="1"/>
      <p:bldP spid="30723" grpId="0" build="p" animBg="1"/>
      <p:bldP spid="30727" grpId="0" animBg="1"/>
      <p:bldP spid="30728" grpId="0" animBg="1"/>
      <p:bldP spid="30729" grpId="0" animBg="1"/>
      <p:bldP spid="30730" grpId="0" animBg="1"/>
      <p:bldP spid="30731" grpId="0" animBg="1"/>
      <p:bldP spid="30732" grpId="0" animBg="1"/>
      <p:bldP spid="3073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0099"/>
                </a:solidFill>
              </a:rPr>
              <a:t>Кто водрузил знамя победы на крышу Рейхстага?</a:t>
            </a:r>
          </a:p>
        </p:txBody>
      </p:sp>
      <p:pic>
        <p:nvPicPr>
          <p:cNvPr id="31748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17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13</a:t>
            </a:r>
          </a:p>
        </p:txBody>
      </p:sp>
      <p:sp>
        <p:nvSpPr>
          <p:cNvPr id="317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7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17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17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Егоров, Кантария</a:t>
            </a:r>
          </a:p>
        </p:txBody>
      </p:sp>
      <p:sp>
        <p:nvSpPr>
          <p:cNvPr id="31758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1759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81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1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6" grpId="1"/>
      <p:bldP spid="31747" grpId="0" build="p" animBg="1"/>
      <p:bldP spid="31751" grpId="0" animBg="1"/>
      <p:bldP spid="31752" grpId="0" animBg="1"/>
      <p:bldP spid="31753" grpId="0" animBg="1"/>
      <p:bldP spid="31754" grpId="0" animBg="1"/>
      <p:bldP spid="31755" grpId="0" animBg="1"/>
      <p:bldP spid="31756" grpId="0" animBg="1"/>
      <p:bldP spid="3175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Кто первый был награждён орденом Суворова </a:t>
            </a:r>
            <a:r>
              <a:rPr lang="en-US"/>
              <a:t>I</a:t>
            </a:r>
            <a:r>
              <a:rPr lang="ru-RU"/>
              <a:t> степени?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2772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277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17</a:t>
            </a:r>
          </a:p>
        </p:txBody>
      </p:sp>
      <p:sp>
        <p:nvSpPr>
          <p:cNvPr id="327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27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27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27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Маршал </a:t>
            </a:r>
          </a:p>
          <a:p>
            <a:r>
              <a:rPr lang="ru-RU" sz="3200" b="1">
                <a:solidFill>
                  <a:srgbClr val="CC0000"/>
                </a:solidFill>
              </a:rPr>
              <a:t>Жуков</a:t>
            </a:r>
          </a:p>
        </p:txBody>
      </p:sp>
      <p:pic>
        <p:nvPicPr>
          <p:cNvPr id="3278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2783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2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0" grpId="1"/>
      <p:bldP spid="32771" grpId="0" build="p" animBg="1"/>
      <p:bldP spid="32775" grpId="0" animBg="1"/>
      <p:bldP spid="32776" grpId="0" animBg="1"/>
      <p:bldP spid="32777" grpId="0" animBg="1"/>
      <p:bldP spid="32778" grpId="0" animBg="1"/>
      <p:bldP spid="32779" grpId="0" animBg="1"/>
      <p:bldP spid="32780" grpId="0" animBg="1"/>
      <p:bldP spid="3278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/>
              <a:t>Назовите имена трёх богатырей, изображённых на картине Васнецова «Три богатыря». </a:t>
            </a:r>
            <a:endParaRPr lang="ru-RU">
              <a:solidFill>
                <a:srgbClr val="000099"/>
              </a:solidFill>
            </a:endParaRPr>
          </a:p>
        </p:txBody>
      </p:sp>
      <p:pic>
        <p:nvPicPr>
          <p:cNvPr id="33796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37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79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21</a:t>
            </a:r>
          </a:p>
        </p:txBody>
      </p:sp>
      <p:sp>
        <p:nvSpPr>
          <p:cNvPr id="337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38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38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3805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527425" cy="1295400"/>
          </a:xfrm>
          <a:prstGeom prst="wedgeRectCallout">
            <a:avLst>
              <a:gd name="adj1" fmla="val -396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Илья Муромец,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Алёша Попович,</a:t>
            </a:r>
          </a:p>
          <a:p>
            <a:pPr>
              <a:lnSpc>
                <a:spcPct val="80000"/>
              </a:lnSpc>
            </a:pPr>
            <a:r>
              <a:rPr lang="ru-RU" sz="2800" b="1">
                <a:solidFill>
                  <a:srgbClr val="CC0000"/>
                </a:solidFill>
              </a:rPr>
              <a:t>Добрыня Никитич</a:t>
            </a:r>
          </a:p>
        </p:txBody>
      </p:sp>
      <p:sp>
        <p:nvSpPr>
          <p:cNvPr id="3380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3807" name="Picture 15" descr="три богатыр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87450" y="3500438"/>
            <a:ext cx="3024188" cy="1974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37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3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4" grpId="1"/>
      <p:bldP spid="33795" grpId="0" build="p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Freeform 4"/>
          <p:cNvSpPr>
            <a:spLocks/>
          </p:cNvSpPr>
          <p:nvPr/>
        </p:nvSpPr>
        <p:spPr bwMode="auto">
          <a:xfrm>
            <a:off x="684213" y="1125538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02" name="WordArt 6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258888" y="1700213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4109" name="Freeform 13"/>
          <p:cNvSpPr>
            <a:spLocks/>
          </p:cNvSpPr>
          <p:nvPr/>
        </p:nvSpPr>
        <p:spPr bwMode="auto">
          <a:xfrm>
            <a:off x="5651500" y="1196975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1" name="Freeform 15"/>
          <p:cNvSpPr>
            <a:spLocks/>
          </p:cNvSpPr>
          <p:nvPr/>
        </p:nvSpPr>
        <p:spPr bwMode="auto">
          <a:xfrm>
            <a:off x="3995738" y="1125538"/>
            <a:ext cx="1584325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3" name="Freeform 17"/>
          <p:cNvSpPr>
            <a:spLocks/>
          </p:cNvSpPr>
          <p:nvPr/>
        </p:nvSpPr>
        <p:spPr bwMode="auto">
          <a:xfrm>
            <a:off x="2268538" y="1052513"/>
            <a:ext cx="1657350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8" name="Freeform 22"/>
          <p:cNvSpPr>
            <a:spLocks/>
          </p:cNvSpPr>
          <p:nvPr/>
        </p:nvSpPr>
        <p:spPr bwMode="auto">
          <a:xfrm>
            <a:off x="7308850" y="1484313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19" name="Freeform 23"/>
          <p:cNvSpPr>
            <a:spLocks/>
          </p:cNvSpPr>
          <p:nvPr/>
        </p:nvSpPr>
        <p:spPr bwMode="auto">
          <a:xfrm>
            <a:off x="-15875" y="2017713"/>
            <a:ext cx="9205913" cy="125253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0" name="Freeform 24"/>
          <p:cNvSpPr>
            <a:spLocks/>
          </p:cNvSpPr>
          <p:nvPr/>
        </p:nvSpPr>
        <p:spPr bwMode="auto">
          <a:xfrm>
            <a:off x="0" y="2139950"/>
            <a:ext cx="9237663" cy="928688"/>
          </a:xfrm>
          <a:custGeom>
            <a:avLst/>
            <a:gdLst/>
            <a:ahLst/>
            <a:cxnLst>
              <a:cxn ang="0">
                <a:pos x="0" y="546"/>
              </a:cxn>
              <a:cxn ang="0">
                <a:pos x="80" y="124"/>
              </a:cxn>
              <a:cxn ang="0">
                <a:pos x="282" y="151"/>
              </a:cxn>
              <a:cxn ang="0">
                <a:pos x="570" y="429"/>
              </a:cxn>
              <a:cxn ang="0">
                <a:pos x="840" y="68"/>
              </a:cxn>
              <a:cxn ang="0">
                <a:pos x="1081" y="223"/>
              </a:cxn>
              <a:cxn ang="0">
                <a:pos x="1371" y="488"/>
              </a:cxn>
              <a:cxn ang="0">
                <a:pos x="1591" y="68"/>
              </a:cxn>
              <a:cxn ang="0">
                <a:pos x="1931" y="81"/>
              </a:cxn>
              <a:cxn ang="0">
                <a:pos x="2124" y="252"/>
              </a:cxn>
              <a:cxn ang="0">
                <a:pos x="2417" y="408"/>
              </a:cxn>
              <a:cxn ang="0">
                <a:pos x="2781" y="195"/>
              </a:cxn>
              <a:cxn ang="0">
                <a:pos x="3044" y="109"/>
              </a:cxn>
              <a:cxn ang="0">
                <a:pos x="3156" y="124"/>
              </a:cxn>
              <a:cxn ang="0">
                <a:pos x="3277" y="181"/>
              </a:cxn>
              <a:cxn ang="0">
                <a:pos x="3459" y="294"/>
              </a:cxn>
              <a:cxn ang="0">
                <a:pos x="3743" y="452"/>
              </a:cxn>
              <a:cxn ang="0">
                <a:pos x="4056" y="210"/>
              </a:cxn>
              <a:cxn ang="0">
                <a:pos x="4481" y="252"/>
              </a:cxn>
              <a:cxn ang="0">
                <a:pos x="4923" y="559"/>
              </a:cxn>
              <a:cxn ang="0">
                <a:pos x="5290" y="394"/>
              </a:cxn>
              <a:cxn ang="0">
                <a:pos x="5819" y="585"/>
              </a:cxn>
            </a:cxnLst>
            <a:rect l="0" t="0" r="r" b="b"/>
            <a:pathLst>
              <a:path w="5819" h="585">
                <a:moveTo>
                  <a:pt x="0" y="546"/>
                </a:moveTo>
                <a:cubicBezTo>
                  <a:pt x="12" y="476"/>
                  <a:pt x="33" y="190"/>
                  <a:pt x="80" y="124"/>
                </a:cubicBezTo>
                <a:cubicBezTo>
                  <a:pt x="127" y="58"/>
                  <a:pt x="200" y="100"/>
                  <a:pt x="282" y="151"/>
                </a:cubicBezTo>
                <a:cubicBezTo>
                  <a:pt x="364" y="202"/>
                  <a:pt x="477" y="443"/>
                  <a:pt x="570" y="429"/>
                </a:cubicBezTo>
                <a:cubicBezTo>
                  <a:pt x="663" y="415"/>
                  <a:pt x="755" y="102"/>
                  <a:pt x="840" y="68"/>
                </a:cubicBezTo>
                <a:cubicBezTo>
                  <a:pt x="925" y="34"/>
                  <a:pt x="993" y="153"/>
                  <a:pt x="1081" y="223"/>
                </a:cubicBezTo>
                <a:cubicBezTo>
                  <a:pt x="1169" y="293"/>
                  <a:pt x="1286" y="514"/>
                  <a:pt x="1371" y="488"/>
                </a:cubicBezTo>
                <a:cubicBezTo>
                  <a:pt x="1456" y="462"/>
                  <a:pt x="1498" y="136"/>
                  <a:pt x="1591" y="68"/>
                </a:cubicBezTo>
                <a:cubicBezTo>
                  <a:pt x="1684" y="0"/>
                  <a:pt x="1842" y="50"/>
                  <a:pt x="1931" y="81"/>
                </a:cubicBezTo>
                <a:cubicBezTo>
                  <a:pt x="2020" y="112"/>
                  <a:pt x="2043" y="198"/>
                  <a:pt x="2124" y="252"/>
                </a:cubicBezTo>
                <a:cubicBezTo>
                  <a:pt x="2205" y="306"/>
                  <a:pt x="2307" y="417"/>
                  <a:pt x="2417" y="408"/>
                </a:cubicBezTo>
                <a:cubicBezTo>
                  <a:pt x="2527" y="400"/>
                  <a:pt x="2676" y="245"/>
                  <a:pt x="2781" y="195"/>
                </a:cubicBezTo>
                <a:cubicBezTo>
                  <a:pt x="2886" y="146"/>
                  <a:pt x="2982" y="121"/>
                  <a:pt x="3044" y="109"/>
                </a:cubicBezTo>
                <a:cubicBezTo>
                  <a:pt x="3106" y="97"/>
                  <a:pt x="3118" y="112"/>
                  <a:pt x="3156" y="124"/>
                </a:cubicBezTo>
                <a:cubicBezTo>
                  <a:pt x="3195" y="135"/>
                  <a:pt x="3227" y="153"/>
                  <a:pt x="3277" y="181"/>
                </a:cubicBezTo>
                <a:cubicBezTo>
                  <a:pt x="3328" y="208"/>
                  <a:pt x="3381" y="249"/>
                  <a:pt x="3459" y="294"/>
                </a:cubicBezTo>
                <a:cubicBezTo>
                  <a:pt x="3537" y="340"/>
                  <a:pt x="3643" y="467"/>
                  <a:pt x="3743" y="452"/>
                </a:cubicBezTo>
                <a:cubicBezTo>
                  <a:pt x="3842" y="437"/>
                  <a:pt x="3932" y="243"/>
                  <a:pt x="4056" y="210"/>
                </a:cubicBezTo>
                <a:cubicBezTo>
                  <a:pt x="4179" y="176"/>
                  <a:pt x="4337" y="194"/>
                  <a:pt x="4481" y="252"/>
                </a:cubicBezTo>
                <a:cubicBezTo>
                  <a:pt x="4625" y="310"/>
                  <a:pt x="4789" y="535"/>
                  <a:pt x="4923" y="559"/>
                </a:cubicBezTo>
                <a:cubicBezTo>
                  <a:pt x="5058" y="582"/>
                  <a:pt x="5141" y="390"/>
                  <a:pt x="5290" y="394"/>
                </a:cubicBezTo>
                <a:cubicBezTo>
                  <a:pt x="5439" y="398"/>
                  <a:pt x="5709" y="545"/>
                  <a:pt x="5819" y="585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1" name="Freeform 25"/>
          <p:cNvSpPr>
            <a:spLocks/>
          </p:cNvSpPr>
          <p:nvPr/>
        </p:nvSpPr>
        <p:spPr bwMode="auto">
          <a:xfrm>
            <a:off x="6659563" y="2492375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1187450" y="2276475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4" name="Freeform 28"/>
          <p:cNvSpPr>
            <a:spLocks/>
          </p:cNvSpPr>
          <p:nvPr/>
        </p:nvSpPr>
        <p:spPr bwMode="auto">
          <a:xfrm>
            <a:off x="2916238" y="2349500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5" name="Freeform 29"/>
          <p:cNvSpPr>
            <a:spLocks/>
          </p:cNvSpPr>
          <p:nvPr/>
        </p:nvSpPr>
        <p:spPr bwMode="auto">
          <a:xfrm>
            <a:off x="4787900" y="2349500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8" name="Freeform 32"/>
          <p:cNvSpPr>
            <a:spLocks/>
          </p:cNvSpPr>
          <p:nvPr/>
        </p:nvSpPr>
        <p:spPr bwMode="auto">
          <a:xfrm>
            <a:off x="-33338" y="2974975"/>
            <a:ext cx="9177338" cy="976313"/>
          </a:xfrm>
          <a:custGeom>
            <a:avLst/>
            <a:gdLst/>
            <a:ahLst/>
            <a:cxnLst>
              <a:cxn ang="0">
                <a:pos x="31" y="615"/>
              </a:cxn>
              <a:cxn ang="0">
                <a:pos x="41" y="332"/>
              </a:cxn>
              <a:cxn ang="0">
                <a:pos x="279" y="11"/>
              </a:cxn>
              <a:cxn ang="0">
                <a:pos x="402" y="267"/>
              </a:cxn>
              <a:cxn ang="0">
                <a:pos x="525" y="46"/>
              </a:cxn>
              <a:cxn ang="0">
                <a:pos x="795" y="138"/>
              </a:cxn>
              <a:cxn ang="0">
                <a:pos x="993" y="303"/>
              </a:cxn>
              <a:cxn ang="0">
                <a:pos x="1324" y="343"/>
              </a:cxn>
              <a:cxn ang="0">
                <a:pos x="1612" y="154"/>
              </a:cxn>
              <a:cxn ang="0">
                <a:pos x="1833" y="114"/>
              </a:cxn>
              <a:cxn ang="0">
                <a:pos x="2110" y="221"/>
              </a:cxn>
              <a:cxn ang="0">
                <a:pos x="2337" y="413"/>
              </a:cxn>
              <a:cxn ang="0">
                <a:pos x="2688" y="180"/>
              </a:cxn>
              <a:cxn ang="0">
                <a:pos x="2946" y="80"/>
              </a:cxn>
              <a:cxn ang="0">
                <a:pos x="3059" y="89"/>
              </a:cxn>
              <a:cxn ang="0">
                <a:pos x="3183" y="139"/>
              </a:cxn>
              <a:cxn ang="0">
                <a:pos x="3371" y="242"/>
              </a:cxn>
              <a:cxn ang="0">
                <a:pos x="3663" y="383"/>
              </a:cxn>
              <a:cxn ang="0">
                <a:pos x="3962" y="124"/>
              </a:cxn>
              <a:cxn ang="0">
                <a:pos x="4389" y="143"/>
              </a:cxn>
              <a:cxn ang="0">
                <a:pos x="4847" y="424"/>
              </a:cxn>
              <a:cxn ang="0">
                <a:pos x="5224" y="116"/>
              </a:cxn>
              <a:cxn ang="0">
                <a:pos x="5781" y="371"/>
              </a:cxn>
            </a:cxnLst>
            <a:rect l="0" t="0" r="r" b="b"/>
            <a:pathLst>
              <a:path w="5781" h="615">
                <a:moveTo>
                  <a:pt x="31" y="615"/>
                </a:moveTo>
                <a:cubicBezTo>
                  <a:pt x="33" y="566"/>
                  <a:pt x="0" y="433"/>
                  <a:pt x="41" y="332"/>
                </a:cubicBezTo>
                <a:cubicBezTo>
                  <a:pt x="82" y="231"/>
                  <a:pt x="219" y="22"/>
                  <a:pt x="279" y="11"/>
                </a:cubicBezTo>
                <a:cubicBezTo>
                  <a:pt x="339" y="0"/>
                  <a:pt x="360" y="262"/>
                  <a:pt x="402" y="267"/>
                </a:cubicBezTo>
                <a:cubicBezTo>
                  <a:pt x="443" y="273"/>
                  <a:pt x="460" y="68"/>
                  <a:pt x="525" y="46"/>
                </a:cubicBezTo>
                <a:cubicBezTo>
                  <a:pt x="591" y="24"/>
                  <a:pt x="717" y="95"/>
                  <a:pt x="795" y="138"/>
                </a:cubicBezTo>
                <a:cubicBezTo>
                  <a:pt x="872" y="181"/>
                  <a:pt x="904" y="269"/>
                  <a:pt x="993" y="303"/>
                </a:cubicBezTo>
                <a:cubicBezTo>
                  <a:pt x="1081" y="337"/>
                  <a:pt x="1221" y="368"/>
                  <a:pt x="1324" y="343"/>
                </a:cubicBezTo>
                <a:cubicBezTo>
                  <a:pt x="1427" y="318"/>
                  <a:pt x="1527" y="192"/>
                  <a:pt x="1612" y="154"/>
                </a:cubicBezTo>
                <a:cubicBezTo>
                  <a:pt x="1697" y="117"/>
                  <a:pt x="1750" y="103"/>
                  <a:pt x="1833" y="114"/>
                </a:cubicBezTo>
                <a:cubicBezTo>
                  <a:pt x="1916" y="125"/>
                  <a:pt x="2026" y="171"/>
                  <a:pt x="2110" y="221"/>
                </a:cubicBezTo>
                <a:cubicBezTo>
                  <a:pt x="2194" y="270"/>
                  <a:pt x="2240" y="420"/>
                  <a:pt x="2337" y="413"/>
                </a:cubicBezTo>
                <a:cubicBezTo>
                  <a:pt x="2434" y="407"/>
                  <a:pt x="2586" y="236"/>
                  <a:pt x="2688" y="180"/>
                </a:cubicBezTo>
                <a:cubicBezTo>
                  <a:pt x="2790" y="126"/>
                  <a:pt x="2885" y="95"/>
                  <a:pt x="2946" y="80"/>
                </a:cubicBezTo>
                <a:cubicBezTo>
                  <a:pt x="3007" y="65"/>
                  <a:pt x="3020" y="79"/>
                  <a:pt x="3059" y="89"/>
                </a:cubicBezTo>
                <a:cubicBezTo>
                  <a:pt x="3098" y="97"/>
                  <a:pt x="3131" y="114"/>
                  <a:pt x="3183" y="139"/>
                </a:cubicBezTo>
                <a:cubicBezTo>
                  <a:pt x="3235" y="163"/>
                  <a:pt x="3290" y="201"/>
                  <a:pt x="3371" y="242"/>
                </a:cubicBezTo>
                <a:cubicBezTo>
                  <a:pt x="3451" y="283"/>
                  <a:pt x="3564" y="404"/>
                  <a:pt x="3663" y="383"/>
                </a:cubicBezTo>
                <a:cubicBezTo>
                  <a:pt x="3761" y="363"/>
                  <a:pt x="3840" y="164"/>
                  <a:pt x="3962" y="124"/>
                </a:cubicBezTo>
                <a:cubicBezTo>
                  <a:pt x="4083" y="84"/>
                  <a:pt x="4242" y="93"/>
                  <a:pt x="4389" y="143"/>
                </a:cubicBezTo>
                <a:cubicBezTo>
                  <a:pt x="4536" y="192"/>
                  <a:pt x="4708" y="429"/>
                  <a:pt x="4847" y="424"/>
                </a:cubicBezTo>
                <a:cubicBezTo>
                  <a:pt x="4986" y="420"/>
                  <a:pt x="5068" y="125"/>
                  <a:pt x="5224" y="116"/>
                </a:cubicBezTo>
                <a:cubicBezTo>
                  <a:pt x="5380" y="107"/>
                  <a:pt x="5665" y="318"/>
                  <a:pt x="5781" y="371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29" name="Freeform 33"/>
          <p:cNvSpPr>
            <a:spLocks/>
          </p:cNvSpPr>
          <p:nvPr/>
        </p:nvSpPr>
        <p:spPr bwMode="auto">
          <a:xfrm>
            <a:off x="-31750" y="3201988"/>
            <a:ext cx="9212263" cy="1019175"/>
          </a:xfrm>
          <a:custGeom>
            <a:avLst/>
            <a:gdLst/>
            <a:ahLst/>
            <a:cxnLst>
              <a:cxn ang="0">
                <a:pos x="0" y="189"/>
              </a:cxn>
              <a:cxn ang="0">
                <a:pos x="420" y="14"/>
              </a:cxn>
              <a:cxn ang="0">
                <a:pos x="622" y="103"/>
              </a:cxn>
              <a:cxn ang="0">
                <a:pos x="873" y="303"/>
              </a:cxn>
              <a:cxn ang="0">
                <a:pos x="1182" y="118"/>
              </a:cxn>
              <a:cxn ang="0">
                <a:pos x="1384" y="175"/>
              </a:cxn>
              <a:cxn ang="0">
                <a:pos x="1694" y="360"/>
              </a:cxn>
              <a:cxn ang="0">
                <a:pos x="1982" y="61"/>
              </a:cxn>
              <a:cxn ang="0">
                <a:pos x="2195" y="33"/>
              </a:cxn>
              <a:cxn ang="0">
                <a:pos x="2379" y="204"/>
              </a:cxn>
              <a:cxn ang="0">
                <a:pos x="2659" y="360"/>
              </a:cxn>
              <a:cxn ang="0">
                <a:pos x="3006" y="147"/>
              </a:cxn>
              <a:cxn ang="0">
                <a:pos x="3257" y="61"/>
              </a:cxn>
              <a:cxn ang="0">
                <a:pos x="3364" y="76"/>
              </a:cxn>
              <a:cxn ang="0">
                <a:pos x="3479" y="133"/>
              </a:cxn>
              <a:cxn ang="0">
                <a:pos x="3652" y="246"/>
              </a:cxn>
              <a:cxn ang="0">
                <a:pos x="3923" y="404"/>
              </a:cxn>
              <a:cxn ang="0">
                <a:pos x="4222" y="162"/>
              </a:cxn>
              <a:cxn ang="0">
                <a:pos x="4627" y="204"/>
              </a:cxn>
              <a:cxn ang="0">
                <a:pos x="5050" y="511"/>
              </a:cxn>
              <a:cxn ang="0">
                <a:pos x="5400" y="346"/>
              </a:cxn>
              <a:cxn ang="0">
                <a:pos x="5803" y="642"/>
              </a:cxn>
            </a:cxnLst>
            <a:rect l="0" t="0" r="r" b="b"/>
            <a:pathLst>
              <a:path w="5803" h="642">
                <a:moveTo>
                  <a:pt x="0" y="189"/>
                </a:moveTo>
                <a:cubicBezTo>
                  <a:pt x="68" y="160"/>
                  <a:pt x="316" y="28"/>
                  <a:pt x="420" y="14"/>
                </a:cubicBezTo>
                <a:cubicBezTo>
                  <a:pt x="524" y="0"/>
                  <a:pt x="546" y="55"/>
                  <a:pt x="622" y="103"/>
                </a:cubicBezTo>
                <a:cubicBezTo>
                  <a:pt x="698" y="151"/>
                  <a:pt x="780" y="300"/>
                  <a:pt x="873" y="303"/>
                </a:cubicBezTo>
                <a:cubicBezTo>
                  <a:pt x="966" y="306"/>
                  <a:pt x="1097" y="140"/>
                  <a:pt x="1182" y="118"/>
                </a:cubicBezTo>
                <a:cubicBezTo>
                  <a:pt x="1267" y="96"/>
                  <a:pt x="1299" y="134"/>
                  <a:pt x="1384" y="175"/>
                </a:cubicBezTo>
                <a:cubicBezTo>
                  <a:pt x="1469" y="216"/>
                  <a:pt x="1594" y="379"/>
                  <a:pt x="1694" y="360"/>
                </a:cubicBezTo>
                <a:cubicBezTo>
                  <a:pt x="1794" y="341"/>
                  <a:pt x="1899" y="115"/>
                  <a:pt x="1982" y="61"/>
                </a:cubicBezTo>
                <a:cubicBezTo>
                  <a:pt x="2066" y="7"/>
                  <a:pt x="2129" y="10"/>
                  <a:pt x="2195" y="33"/>
                </a:cubicBezTo>
                <a:cubicBezTo>
                  <a:pt x="2261" y="57"/>
                  <a:pt x="2302" y="150"/>
                  <a:pt x="2379" y="204"/>
                </a:cubicBezTo>
                <a:cubicBezTo>
                  <a:pt x="2456" y="258"/>
                  <a:pt x="2554" y="369"/>
                  <a:pt x="2659" y="360"/>
                </a:cubicBezTo>
                <a:cubicBezTo>
                  <a:pt x="2764" y="352"/>
                  <a:pt x="2906" y="197"/>
                  <a:pt x="3006" y="147"/>
                </a:cubicBezTo>
                <a:cubicBezTo>
                  <a:pt x="3106" y="98"/>
                  <a:pt x="3198" y="73"/>
                  <a:pt x="3257" y="61"/>
                </a:cubicBezTo>
                <a:cubicBezTo>
                  <a:pt x="3316" y="49"/>
                  <a:pt x="3327" y="64"/>
                  <a:pt x="3364" y="76"/>
                </a:cubicBezTo>
                <a:cubicBezTo>
                  <a:pt x="3400" y="87"/>
                  <a:pt x="3431" y="105"/>
                  <a:pt x="3479" y="133"/>
                </a:cubicBezTo>
                <a:cubicBezTo>
                  <a:pt x="3528" y="160"/>
                  <a:pt x="3578" y="201"/>
                  <a:pt x="3652" y="246"/>
                </a:cubicBezTo>
                <a:cubicBezTo>
                  <a:pt x="3727" y="292"/>
                  <a:pt x="3828" y="419"/>
                  <a:pt x="3923" y="404"/>
                </a:cubicBezTo>
                <a:cubicBezTo>
                  <a:pt x="4018" y="389"/>
                  <a:pt x="4104" y="195"/>
                  <a:pt x="4222" y="162"/>
                </a:cubicBezTo>
                <a:cubicBezTo>
                  <a:pt x="4340" y="128"/>
                  <a:pt x="4490" y="146"/>
                  <a:pt x="4627" y="204"/>
                </a:cubicBezTo>
                <a:cubicBezTo>
                  <a:pt x="4765" y="262"/>
                  <a:pt x="4921" y="487"/>
                  <a:pt x="5050" y="511"/>
                </a:cubicBezTo>
                <a:cubicBezTo>
                  <a:pt x="5178" y="534"/>
                  <a:pt x="5274" y="324"/>
                  <a:pt x="5400" y="346"/>
                </a:cubicBezTo>
                <a:cubicBezTo>
                  <a:pt x="5525" y="368"/>
                  <a:pt x="5719" y="581"/>
                  <a:pt x="5803" y="642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0" name="Freeform 34"/>
          <p:cNvSpPr>
            <a:spLocks/>
          </p:cNvSpPr>
          <p:nvPr/>
        </p:nvSpPr>
        <p:spPr bwMode="auto">
          <a:xfrm>
            <a:off x="3779838" y="3429000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1" name="Freeform 35"/>
          <p:cNvSpPr>
            <a:spLocks/>
          </p:cNvSpPr>
          <p:nvPr/>
        </p:nvSpPr>
        <p:spPr bwMode="auto">
          <a:xfrm>
            <a:off x="1979613" y="3357563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2" name="Freeform 36"/>
          <p:cNvSpPr>
            <a:spLocks/>
          </p:cNvSpPr>
          <p:nvPr/>
        </p:nvSpPr>
        <p:spPr bwMode="auto">
          <a:xfrm>
            <a:off x="250825" y="3213100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4" name="Freeform 38"/>
          <p:cNvSpPr>
            <a:spLocks/>
          </p:cNvSpPr>
          <p:nvPr/>
        </p:nvSpPr>
        <p:spPr bwMode="auto">
          <a:xfrm>
            <a:off x="7451725" y="3573463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5" name="Freeform 39"/>
          <p:cNvSpPr>
            <a:spLocks/>
          </p:cNvSpPr>
          <p:nvPr/>
        </p:nvSpPr>
        <p:spPr bwMode="auto">
          <a:xfrm rot="-242210">
            <a:off x="5651500" y="3500438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6" name="Freeform 40"/>
          <p:cNvSpPr>
            <a:spLocks/>
          </p:cNvSpPr>
          <p:nvPr/>
        </p:nvSpPr>
        <p:spPr bwMode="auto">
          <a:xfrm>
            <a:off x="-46038" y="4106863"/>
            <a:ext cx="9221788" cy="712787"/>
          </a:xfrm>
          <a:custGeom>
            <a:avLst/>
            <a:gdLst/>
            <a:ahLst/>
            <a:cxnLst>
              <a:cxn ang="0">
                <a:pos x="0" y="313"/>
              </a:cxn>
              <a:cxn ang="0">
                <a:pos x="295" y="141"/>
              </a:cxn>
              <a:cxn ang="0">
                <a:pos x="498" y="59"/>
              </a:cxn>
              <a:cxn ang="0">
                <a:pos x="751" y="166"/>
              </a:cxn>
              <a:cxn ang="0">
                <a:pos x="1035" y="29"/>
              </a:cxn>
              <a:cxn ang="0">
                <a:pos x="1171" y="20"/>
              </a:cxn>
              <a:cxn ang="0">
                <a:pos x="1337" y="147"/>
              </a:cxn>
              <a:cxn ang="0">
                <a:pos x="1587" y="371"/>
              </a:cxn>
              <a:cxn ang="0">
                <a:pos x="1874" y="117"/>
              </a:cxn>
              <a:cxn ang="0">
                <a:pos x="2040" y="98"/>
              </a:cxn>
              <a:cxn ang="0">
                <a:pos x="2271" y="172"/>
              </a:cxn>
              <a:cxn ang="0">
                <a:pos x="2562" y="321"/>
              </a:cxn>
              <a:cxn ang="0">
                <a:pos x="2899" y="166"/>
              </a:cxn>
              <a:cxn ang="0">
                <a:pos x="3007" y="137"/>
              </a:cxn>
              <a:cxn ang="0">
                <a:pos x="3202" y="166"/>
              </a:cxn>
              <a:cxn ang="0">
                <a:pos x="3397" y="186"/>
              </a:cxn>
              <a:cxn ang="0">
                <a:pos x="3559" y="151"/>
              </a:cxn>
              <a:cxn ang="0">
                <a:pos x="3842" y="301"/>
              </a:cxn>
              <a:cxn ang="0">
                <a:pos x="4188" y="195"/>
              </a:cxn>
              <a:cxn ang="0">
                <a:pos x="4364" y="127"/>
              </a:cxn>
              <a:cxn ang="0">
                <a:pos x="4559" y="166"/>
              </a:cxn>
              <a:cxn ang="0">
                <a:pos x="4985" y="353"/>
              </a:cxn>
              <a:cxn ang="0">
                <a:pos x="5369" y="273"/>
              </a:cxn>
              <a:cxn ang="0">
                <a:pos x="5809" y="449"/>
              </a:cxn>
            </a:cxnLst>
            <a:rect l="0" t="0" r="r" b="b"/>
            <a:pathLst>
              <a:path w="5809" h="449">
                <a:moveTo>
                  <a:pt x="0" y="313"/>
                </a:moveTo>
                <a:cubicBezTo>
                  <a:pt x="51" y="284"/>
                  <a:pt x="212" y="183"/>
                  <a:pt x="295" y="141"/>
                </a:cubicBezTo>
                <a:cubicBezTo>
                  <a:pt x="378" y="99"/>
                  <a:pt x="422" y="55"/>
                  <a:pt x="498" y="59"/>
                </a:cubicBezTo>
                <a:cubicBezTo>
                  <a:pt x="574" y="63"/>
                  <a:pt x="661" y="171"/>
                  <a:pt x="751" y="166"/>
                </a:cubicBezTo>
                <a:cubicBezTo>
                  <a:pt x="841" y="161"/>
                  <a:pt x="965" y="53"/>
                  <a:pt x="1035" y="29"/>
                </a:cubicBezTo>
                <a:cubicBezTo>
                  <a:pt x="1105" y="5"/>
                  <a:pt x="1121" y="0"/>
                  <a:pt x="1171" y="20"/>
                </a:cubicBezTo>
                <a:cubicBezTo>
                  <a:pt x="1221" y="40"/>
                  <a:pt x="1268" y="89"/>
                  <a:pt x="1337" y="147"/>
                </a:cubicBezTo>
                <a:cubicBezTo>
                  <a:pt x="1406" y="205"/>
                  <a:pt x="1497" y="376"/>
                  <a:pt x="1587" y="371"/>
                </a:cubicBezTo>
                <a:cubicBezTo>
                  <a:pt x="1677" y="366"/>
                  <a:pt x="1798" y="163"/>
                  <a:pt x="1874" y="117"/>
                </a:cubicBezTo>
                <a:cubicBezTo>
                  <a:pt x="1950" y="71"/>
                  <a:pt x="1974" y="89"/>
                  <a:pt x="2040" y="98"/>
                </a:cubicBezTo>
                <a:cubicBezTo>
                  <a:pt x="2106" y="107"/>
                  <a:pt x="2184" y="135"/>
                  <a:pt x="2271" y="172"/>
                </a:cubicBezTo>
                <a:cubicBezTo>
                  <a:pt x="2358" y="209"/>
                  <a:pt x="2457" y="322"/>
                  <a:pt x="2562" y="321"/>
                </a:cubicBezTo>
                <a:cubicBezTo>
                  <a:pt x="2667" y="320"/>
                  <a:pt x="2825" y="197"/>
                  <a:pt x="2899" y="166"/>
                </a:cubicBezTo>
                <a:cubicBezTo>
                  <a:pt x="2973" y="135"/>
                  <a:pt x="2957" y="137"/>
                  <a:pt x="3007" y="137"/>
                </a:cubicBezTo>
                <a:cubicBezTo>
                  <a:pt x="3057" y="137"/>
                  <a:pt x="3137" y="158"/>
                  <a:pt x="3202" y="166"/>
                </a:cubicBezTo>
                <a:cubicBezTo>
                  <a:pt x="3267" y="174"/>
                  <a:pt x="3338" y="188"/>
                  <a:pt x="3397" y="186"/>
                </a:cubicBezTo>
                <a:cubicBezTo>
                  <a:pt x="3456" y="184"/>
                  <a:pt x="3485" y="132"/>
                  <a:pt x="3559" y="151"/>
                </a:cubicBezTo>
                <a:cubicBezTo>
                  <a:pt x="3633" y="170"/>
                  <a:pt x="3737" y="294"/>
                  <a:pt x="3842" y="301"/>
                </a:cubicBezTo>
                <a:cubicBezTo>
                  <a:pt x="3947" y="308"/>
                  <a:pt x="4101" y="224"/>
                  <a:pt x="4188" y="195"/>
                </a:cubicBezTo>
                <a:cubicBezTo>
                  <a:pt x="4275" y="166"/>
                  <a:pt x="4302" y="132"/>
                  <a:pt x="4364" y="127"/>
                </a:cubicBezTo>
                <a:cubicBezTo>
                  <a:pt x="4426" y="122"/>
                  <a:pt x="4456" y="128"/>
                  <a:pt x="4559" y="166"/>
                </a:cubicBezTo>
                <a:cubicBezTo>
                  <a:pt x="4662" y="204"/>
                  <a:pt x="4850" y="335"/>
                  <a:pt x="4985" y="353"/>
                </a:cubicBezTo>
                <a:cubicBezTo>
                  <a:pt x="5120" y="371"/>
                  <a:pt x="5232" y="257"/>
                  <a:pt x="5369" y="273"/>
                </a:cubicBezTo>
                <a:cubicBezTo>
                  <a:pt x="5506" y="289"/>
                  <a:pt x="5717" y="412"/>
                  <a:pt x="5809" y="44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7" name="Freeform 41"/>
          <p:cNvSpPr>
            <a:spLocks/>
          </p:cNvSpPr>
          <p:nvPr/>
        </p:nvSpPr>
        <p:spPr bwMode="auto">
          <a:xfrm>
            <a:off x="0" y="4365625"/>
            <a:ext cx="9237663" cy="1046163"/>
          </a:xfrm>
          <a:custGeom>
            <a:avLst/>
            <a:gdLst/>
            <a:ahLst/>
            <a:cxnLst>
              <a:cxn ang="0">
                <a:pos x="0" y="425"/>
              </a:cxn>
              <a:cxn ang="0">
                <a:pos x="205" y="92"/>
              </a:cxn>
              <a:cxn ang="0">
                <a:pos x="407" y="119"/>
              </a:cxn>
              <a:cxn ang="0">
                <a:pos x="699" y="232"/>
              </a:cxn>
              <a:cxn ang="0">
                <a:pos x="965" y="36"/>
              </a:cxn>
              <a:cxn ang="0">
                <a:pos x="1171" y="103"/>
              </a:cxn>
              <a:cxn ang="0">
                <a:pos x="1206" y="191"/>
              </a:cxn>
              <a:cxn ang="0">
                <a:pos x="1494" y="327"/>
              </a:cxn>
              <a:cxn ang="0">
                <a:pos x="1716" y="36"/>
              </a:cxn>
              <a:cxn ang="0">
                <a:pos x="1992" y="113"/>
              </a:cxn>
              <a:cxn ang="0">
                <a:pos x="2148" y="298"/>
              </a:cxn>
              <a:cxn ang="0">
                <a:pos x="2548" y="347"/>
              </a:cxn>
              <a:cxn ang="0">
                <a:pos x="2890" y="220"/>
              </a:cxn>
              <a:cxn ang="0">
                <a:pos x="3231" y="366"/>
              </a:cxn>
              <a:cxn ang="0">
                <a:pos x="3368" y="191"/>
              </a:cxn>
              <a:cxn ang="0">
                <a:pos x="3554" y="230"/>
              </a:cxn>
              <a:cxn ang="0">
                <a:pos x="3680" y="308"/>
              </a:cxn>
              <a:cxn ang="0">
                <a:pos x="3788" y="327"/>
              </a:cxn>
              <a:cxn ang="0">
                <a:pos x="3881" y="300"/>
              </a:cxn>
              <a:cxn ang="0">
                <a:pos x="4266" y="240"/>
              </a:cxn>
              <a:cxn ang="0">
                <a:pos x="4579" y="396"/>
              </a:cxn>
              <a:cxn ang="0">
                <a:pos x="4823" y="503"/>
              </a:cxn>
              <a:cxn ang="0">
                <a:pos x="5024" y="417"/>
              </a:cxn>
              <a:cxn ang="0">
                <a:pos x="5213" y="308"/>
              </a:cxn>
              <a:cxn ang="0">
                <a:pos x="5415" y="362"/>
              </a:cxn>
              <a:cxn ang="0">
                <a:pos x="5819" y="659"/>
              </a:cxn>
            </a:cxnLst>
            <a:rect l="0" t="0" r="r" b="b"/>
            <a:pathLst>
              <a:path w="5819" h="659">
                <a:moveTo>
                  <a:pt x="0" y="425"/>
                </a:moveTo>
                <a:cubicBezTo>
                  <a:pt x="34" y="371"/>
                  <a:pt x="137" y="143"/>
                  <a:pt x="205" y="92"/>
                </a:cubicBezTo>
                <a:cubicBezTo>
                  <a:pt x="273" y="41"/>
                  <a:pt x="325" y="96"/>
                  <a:pt x="407" y="119"/>
                </a:cubicBezTo>
                <a:cubicBezTo>
                  <a:pt x="489" y="142"/>
                  <a:pt x="606" y="246"/>
                  <a:pt x="699" y="232"/>
                </a:cubicBezTo>
                <a:cubicBezTo>
                  <a:pt x="792" y="218"/>
                  <a:pt x="886" y="58"/>
                  <a:pt x="965" y="36"/>
                </a:cubicBezTo>
                <a:cubicBezTo>
                  <a:pt x="1044" y="14"/>
                  <a:pt x="1131" y="77"/>
                  <a:pt x="1171" y="103"/>
                </a:cubicBezTo>
                <a:cubicBezTo>
                  <a:pt x="1211" y="129"/>
                  <a:pt x="1152" y="154"/>
                  <a:pt x="1206" y="191"/>
                </a:cubicBezTo>
                <a:cubicBezTo>
                  <a:pt x="1260" y="228"/>
                  <a:pt x="1409" y="353"/>
                  <a:pt x="1494" y="327"/>
                </a:cubicBezTo>
                <a:cubicBezTo>
                  <a:pt x="1579" y="301"/>
                  <a:pt x="1633" y="72"/>
                  <a:pt x="1716" y="36"/>
                </a:cubicBezTo>
                <a:cubicBezTo>
                  <a:pt x="1799" y="0"/>
                  <a:pt x="1920" y="69"/>
                  <a:pt x="1992" y="113"/>
                </a:cubicBezTo>
                <a:cubicBezTo>
                  <a:pt x="2064" y="157"/>
                  <a:pt x="2055" y="259"/>
                  <a:pt x="2148" y="298"/>
                </a:cubicBezTo>
                <a:cubicBezTo>
                  <a:pt x="2241" y="337"/>
                  <a:pt x="2424" y="360"/>
                  <a:pt x="2548" y="347"/>
                </a:cubicBezTo>
                <a:cubicBezTo>
                  <a:pt x="2672" y="334"/>
                  <a:pt x="2776" y="217"/>
                  <a:pt x="2890" y="220"/>
                </a:cubicBezTo>
                <a:cubicBezTo>
                  <a:pt x="3004" y="223"/>
                  <a:pt x="3151" y="371"/>
                  <a:pt x="3231" y="366"/>
                </a:cubicBezTo>
                <a:cubicBezTo>
                  <a:pt x="3311" y="361"/>
                  <a:pt x="3314" y="214"/>
                  <a:pt x="3368" y="191"/>
                </a:cubicBezTo>
                <a:cubicBezTo>
                  <a:pt x="3422" y="168"/>
                  <a:pt x="3502" y="211"/>
                  <a:pt x="3554" y="230"/>
                </a:cubicBezTo>
                <a:cubicBezTo>
                  <a:pt x="3606" y="249"/>
                  <a:pt x="3641" y="292"/>
                  <a:pt x="3680" y="308"/>
                </a:cubicBezTo>
                <a:cubicBezTo>
                  <a:pt x="3719" y="324"/>
                  <a:pt x="3755" y="328"/>
                  <a:pt x="3788" y="327"/>
                </a:cubicBezTo>
                <a:cubicBezTo>
                  <a:pt x="3821" y="326"/>
                  <a:pt x="3801" y="315"/>
                  <a:pt x="3881" y="300"/>
                </a:cubicBezTo>
                <a:cubicBezTo>
                  <a:pt x="3961" y="285"/>
                  <a:pt x="4150" y="224"/>
                  <a:pt x="4266" y="240"/>
                </a:cubicBezTo>
                <a:cubicBezTo>
                  <a:pt x="4382" y="256"/>
                  <a:pt x="4486" y="352"/>
                  <a:pt x="4579" y="396"/>
                </a:cubicBezTo>
                <a:cubicBezTo>
                  <a:pt x="4672" y="440"/>
                  <a:pt x="4749" y="500"/>
                  <a:pt x="4823" y="503"/>
                </a:cubicBezTo>
                <a:cubicBezTo>
                  <a:pt x="4897" y="506"/>
                  <a:pt x="4959" y="449"/>
                  <a:pt x="5024" y="417"/>
                </a:cubicBezTo>
                <a:cubicBezTo>
                  <a:pt x="5089" y="385"/>
                  <a:pt x="5148" y="317"/>
                  <a:pt x="5213" y="308"/>
                </a:cubicBezTo>
                <a:cubicBezTo>
                  <a:pt x="5278" y="299"/>
                  <a:pt x="5314" y="304"/>
                  <a:pt x="5415" y="362"/>
                </a:cubicBezTo>
                <a:cubicBezTo>
                  <a:pt x="5516" y="420"/>
                  <a:pt x="5735" y="597"/>
                  <a:pt x="5819" y="659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8" name="Freeform 42"/>
          <p:cNvSpPr>
            <a:spLocks/>
          </p:cNvSpPr>
          <p:nvPr/>
        </p:nvSpPr>
        <p:spPr bwMode="auto">
          <a:xfrm>
            <a:off x="6227763" y="4508500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39" name="Freeform 43"/>
          <p:cNvSpPr>
            <a:spLocks/>
          </p:cNvSpPr>
          <p:nvPr/>
        </p:nvSpPr>
        <p:spPr bwMode="auto">
          <a:xfrm>
            <a:off x="4427538" y="4581525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0" name="Freeform 44"/>
          <p:cNvSpPr>
            <a:spLocks/>
          </p:cNvSpPr>
          <p:nvPr/>
        </p:nvSpPr>
        <p:spPr bwMode="auto">
          <a:xfrm>
            <a:off x="2484438" y="4581525"/>
            <a:ext cx="1655762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1" name="Freeform 45"/>
          <p:cNvSpPr>
            <a:spLocks/>
          </p:cNvSpPr>
          <p:nvPr/>
        </p:nvSpPr>
        <p:spPr bwMode="auto">
          <a:xfrm>
            <a:off x="539750" y="4365625"/>
            <a:ext cx="1655763" cy="10795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42" name="WordArt 46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843213" y="1628775"/>
            <a:ext cx="287337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43" name="WordArt 47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572000" y="1700213"/>
            <a:ext cx="287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4144" name="WordArt 48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177323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45" name="WordArt 49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6550" y="213360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4146" name="WordArt 50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835150" y="2852738"/>
            <a:ext cx="287338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4147" name="WordArt 51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508625" y="2924175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148" name="WordArt 52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635375" y="2997200"/>
            <a:ext cx="287338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7</a:t>
            </a:r>
          </a:p>
        </p:txBody>
      </p:sp>
      <p:sp>
        <p:nvSpPr>
          <p:cNvPr id="4149" name="WordArt 53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380288" y="3068638"/>
            <a:ext cx="287337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9</a:t>
            </a:r>
          </a:p>
        </p:txBody>
      </p:sp>
      <p:sp>
        <p:nvSpPr>
          <p:cNvPr id="4151" name="WordArt 55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3789363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10</a:t>
            </a:r>
          </a:p>
        </p:txBody>
      </p:sp>
      <p:sp>
        <p:nvSpPr>
          <p:cNvPr id="4152" name="WordArt 56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956550" y="41497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14</a:t>
            </a:r>
          </a:p>
        </p:txBody>
      </p:sp>
      <p:sp>
        <p:nvSpPr>
          <p:cNvPr id="4153" name="WordArt 57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156325" y="4076700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13</a:t>
            </a:r>
          </a:p>
        </p:txBody>
      </p:sp>
      <p:sp>
        <p:nvSpPr>
          <p:cNvPr id="4154" name="WordArt 58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284663" y="39338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12</a:t>
            </a:r>
          </a:p>
        </p:txBody>
      </p:sp>
      <p:sp>
        <p:nvSpPr>
          <p:cNvPr id="4155" name="WordArt 59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555875" y="3860800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11</a:t>
            </a:r>
          </a:p>
        </p:txBody>
      </p:sp>
      <p:sp>
        <p:nvSpPr>
          <p:cNvPr id="4156" name="WordArt 60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059113" y="5157788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16</a:t>
            </a:r>
          </a:p>
        </p:txBody>
      </p:sp>
      <p:sp>
        <p:nvSpPr>
          <p:cNvPr id="4157" name="WordArt 61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116013" y="50133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4158" name="WordArt 62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003800" y="5229225"/>
            <a:ext cx="431800" cy="287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17</a:t>
            </a:r>
          </a:p>
        </p:txBody>
      </p:sp>
      <p:sp>
        <p:nvSpPr>
          <p:cNvPr id="4159" name="WordArt 63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804025" y="5157788"/>
            <a:ext cx="431800" cy="2873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18</a:t>
            </a:r>
          </a:p>
        </p:txBody>
      </p:sp>
      <p:sp>
        <p:nvSpPr>
          <p:cNvPr id="4160" name="Freeform 64"/>
          <p:cNvSpPr>
            <a:spLocks/>
          </p:cNvSpPr>
          <p:nvPr/>
        </p:nvSpPr>
        <p:spPr bwMode="auto">
          <a:xfrm>
            <a:off x="-41275" y="5260975"/>
            <a:ext cx="9207500" cy="1279525"/>
          </a:xfrm>
          <a:custGeom>
            <a:avLst/>
            <a:gdLst/>
            <a:ahLst/>
            <a:cxnLst>
              <a:cxn ang="0">
                <a:pos x="65" y="806"/>
              </a:cxn>
              <a:cxn ang="0">
                <a:pos x="27" y="149"/>
              </a:cxn>
              <a:cxn ang="0">
                <a:pos x="229" y="176"/>
              </a:cxn>
              <a:cxn ang="0">
                <a:pos x="417" y="279"/>
              </a:cxn>
              <a:cxn ang="0">
                <a:pos x="543" y="191"/>
              </a:cxn>
              <a:cxn ang="0">
                <a:pos x="787" y="93"/>
              </a:cxn>
              <a:cxn ang="0">
                <a:pos x="1168" y="122"/>
              </a:cxn>
              <a:cxn ang="0">
                <a:pos x="1344" y="318"/>
              </a:cxn>
              <a:cxn ang="0">
                <a:pos x="1617" y="191"/>
              </a:cxn>
              <a:cxn ang="0">
                <a:pos x="1878" y="106"/>
              </a:cxn>
              <a:cxn ang="0">
                <a:pos x="2071" y="277"/>
              </a:cxn>
              <a:cxn ang="0">
                <a:pos x="2447" y="171"/>
              </a:cxn>
              <a:cxn ang="0">
                <a:pos x="2728" y="220"/>
              </a:cxn>
              <a:cxn ang="0">
                <a:pos x="2991" y="134"/>
              </a:cxn>
              <a:cxn ang="0">
                <a:pos x="3103" y="149"/>
              </a:cxn>
              <a:cxn ang="0">
                <a:pos x="3224" y="206"/>
              </a:cxn>
              <a:cxn ang="0">
                <a:pos x="3406" y="319"/>
              </a:cxn>
              <a:cxn ang="0">
                <a:pos x="3755" y="367"/>
              </a:cxn>
              <a:cxn ang="0">
                <a:pos x="4003" y="235"/>
              </a:cxn>
              <a:cxn ang="0">
                <a:pos x="4556" y="191"/>
              </a:cxn>
              <a:cxn ang="0">
                <a:pos x="4907" y="376"/>
              </a:cxn>
              <a:cxn ang="0">
                <a:pos x="5356" y="93"/>
              </a:cxn>
              <a:cxn ang="0">
                <a:pos x="5727" y="83"/>
              </a:cxn>
              <a:cxn ang="0">
                <a:pos x="5796" y="591"/>
              </a:cxn>
            </a:cxnLst>
            <a:rect l="0" t="0" r="r" b="b"/>
            <a:pathLst>
              <a:path w="5800" h="806">
                <a:moveTo>
                  <a:pt x="65" y="806"/>
                </a:moveTo>
                <a:cubicBezTo>
                  <a:pt x="60" y="697"/>
                  <a:pt x="0" y="254"/>
                  <a:pt x="27" y="149"/>
                </a:cubicBezTo>
                <a:cubicBezTo>
                  <a:pt x="54" y="44"/>
                  <a:pt x="164" y="154"/>
                  <a:pt x="229" y="176"/>
                </a:cubicBezTo>
                <a:cubicBezTo>
                  <a:pt x="294" y="198"/>
                  <a:pt x="365" y="276"/>
                  <a:pt x="417" y="279"/>
                </a:cubicBezTo>
                <a:cubicBezTo>
                  <a:pt x="469" y="282"/>
                  <a:pt x="481" y="222"/>
                  <a:pt x="543" y="191"/>
                </a:cubicBezTo>
                <a:cubicBezTo>
                  <a:pt x="605" y="160"/>
                  <a:pt x="683" y="104"/>
                  <a:pt x="787" y="93"/>
                </a:cubicBezTo>
                <a:cubicBezTo>
                  <a:pt x="891" y="82"/>
                  <a:pt x="1075" y="85"/>
                  <a:pt x="1168" y="122"/>
                </a:cubicBezTo>
                <a:cubicBezTo>
                  <a:pt x="1261" y="159"/>
                  <a:pt x="1269" y="307"/>
                  <a:pt x="1344" y="318"/>
                </a:cubicBezTo>
                <a:cubicBezTo>
                  <a:pt x="1419" y="329"/>
                  <a:pt x="1528" y="226"/>
                  <a:pt x="1617" y="191"/>
                </a:cubicBezTo>
                <a:cubicBezTo>
                  <a:pt x="1706" y="156"/>
                  <a:pt x="1802" y="92"/>
                  <a:pt x="1878" y="106"/>
                </a:cubicBezTo>
                <a:cubicBezTo>
                  <a:pt x="1954" y="120"/>
                  <a:pt x="1976" y="266"/>
                  <a:pt x="2071" y="277"/>
                </a:cubicBezTo>
                <a:cubicBezTo>
                  <a:pt x="2166" y="288"/>
                  <a:pt x="2338" y="180"/>
                  <a:pt x="2447" y="171"/>
                </a:cubicBezTo>
                <a:cubicBezTo>
                  <a:pt x="2556" y="162"/>
                  <a:pt x="2637" y="226"/>
                  <a:pt x="2728" y="220"/>
                </a:cubicBezTo>
                <a:cubicBezTo>
                  <a:pt x="2819" y="214"/>
                  <a:pt x="2929" y="146"/>
                  <a:pt x="2991" y="134"/>
                </a:cubicBezTo>
                <a:cubicBezTo>
                  <a:pt x="3053" y="122"/>
                  <a:pt x="3065" y="137"/>
                  <a:pt x="3103" y="149"/>
                </a:cubicBezTo>
                <a:cubicBezTo>
                  <a:pt x="3142" y="160"/>
                  <a:pt x="3174" y="178"/>
                  <a:pt x="3224" y="206"/>
                </a:cubicBezTo>
                <a:cubicBezTo>
                  <a:pt x="3275" y="233"/>
                  <a:pt x="3318" y="292"/>
                  <a:pt x="3406" y="319"/>
                </a:cubicBezTo>
                <a:cubicBezTo>
                  <a:pt x="3494" y="346"/>
                  <a:pt x="3656" y="381"/>
                  <a:pt x="3755" y="367"/>
                </a:cubicBezTo>
                <a:cubicBezTo>
                  <a:pt x="3854" y="353"/>
                  <a:pt x="3870" y="264"/>
                  <a:pt x="4003" y="235"/>
                </a:cubicBezTo>
                <a:cubicBezTo>
                  <a:pt x="4136" y="206"/>
                  <a:pt x="4405" y="168"/>
                  <a:pt x="4556" y="191"/>
                </a:cubicBezTo>
                <a:cubicBezTo>
                  <a:pt x="4707" y="214"/>
                  <a:pt x="4774" y="392"/>
                  <a:pt x="4907" y="376"/>
                </a:cubicBezTo>
                <a:cubicBezTo>
                  <a:pt x="5040" y="360"/>
                  <a:pt x="5219" y="142"/>
                  <a:pt x="5356" y="93"/>
                </a:cubicBezTo>
                <a:cubicBezTo>
                  <a:pt x="5493" y="44"/>
                  <a:pt x="5654" y="0"/>
                  <a:pt x="5727" y="83"/>
                </a:cubicBezTo>
                <a:cubicBezTo>
                  <a:pt x="5800" y="166"/>
                  <a:pt x="5782" y="485"/>
                  <a:pt x="5796" y="591"/>
                </a:cubicBezTo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1" name="Freeform 65"/>
          <p:cNvSpPr>
            <a:spLocks/>
          </p:cNvSpPr>
          <p:nvPr/>
        </p:nvSpPr>
        <p:spPr bwMode="auto">
          <a:xfrm>
            <a:off x="15875" y="5522913"/>
            <a:ext cx="9112250" cy="1343025"/>
          </a:xfrm>
          <a:custGeom>
            <a:avLst/>
            <a:gdLst/>
            <a:ahLst/>
            <a:cxnLst>
              <a:cxn ang="0">
                <a:pos x="0" y="826"/>
              </a:cxn>
              <a:cxn ang="0">
                <a:pos x="221" y="114"/>
              </a:cxn>
              <a:cxn ang="0">
                <a:pos x="416" y="142"/>
              </a:cxn>
              <a:cxn ang="0">
                <a:pos x="670" y="351"/>
              </a:cxn>
              <a:cxn ang="0">
                <a:pos x="982" y="158"/>
              </a:cxn>
              <a:cxn ang="0">
                <a:pos x="1187" y="217"/>
              </a:cxn>
              <a:cxn ang="0">
                <a:pos x="1500" y="410"/>
              </a:cxn>
              <a:cxn ang="0">
                <a:pos x="1792" y="98"/>
              </a:cxn>
              <a:cxn ang="0">
                <a:pos x="2007" y="69"/>
              </a:cxn>
              <a:cxn ang="0">
                <a:pos x="2193" y="247"/>
              </a:cxn>
              <a:cxn ang="0">
                <a:pos x="2476" y="410"/>
              </a:cxn>
              <a:cxn ang="0">
                <a:pos x="2827" y="188"/>
              </a:cxn>
              <a:cxn ang="0">
                <a:pos x="3081" y="98"/>
              </a:cxn>
              <a:cxn ang="0">
                <a:pos x="3189" y="114"/>
              </a:cxn>
              <a:cxn ang="0">
                <a:pos x="3306" y="173"/>
              </a:cxn>
              <a:cxn ang="0">
                <a:pos x="3481" y="292"/>
              </a:cxn>
              <a:cxn ang="0">
                <a:pos x="3755" y="456"/>
              </a:cxn>
              <a:cxn ang="0">
                <a:pos x="4057" y="203"/>
              </a:cxn>
              <a:cxn ang="0">
                <a:pos x="4467" y="247"/>
              </a:cxn>
              <a:cxn ang="0">
                <a:pos x="4894" y="567"/>
              </a:cxn>
              <a:cxn ang="0">
                <a:pos x="5213" y="280"/>
              </a:cxn>
              <a:cxn ang="0">
                <a:pos x="5604" y="250"/>
              </a:cxn>
              <a:cxn ang="0">
                <a:pos x="5740" y="846"/>
              </a:cxn>
            </a:cxnLst>
            <a:rect l="0" t="0" r="r" b="b"/>
            <a:pathLst>
              <a:path w="5740" h="846">
                <a:moveTo>
                  <a:pt x="0" y="826"/>
                </a:moveTo>
                <a:cubicBezTo>
                  <a:pt x="37" y="709"/>
                  <a:pt x="152" y="228"/>
                  <a:pt x="221" y="114"/>
                </a:cubicBezTo>
                <a:cubicBezTo>
                  <a:pt x="290" y="0"/>
                  <a:pt x="341" y="103"/>
                  <a:pt x="416" y="142"/>
                </a:cubicBezTo>
                <a:cubicBezTo>
                  <a:pt x="491" y="182"/>
                  <a:pt x="576" y="348"/>
                  <a:pt x="670" y="351"/>
                </a:cubicBezTo>
                <a:cubicBezTo>
                  <a:pt x="764" y="354"/>
                  <a:pt x="896" y="180"/>
                  <a:pt x="982" y="158"/>
                </a:cubicBezTo>
                <a:cubicBezTo>
                  <a:pt x="1068" y="135"/>
                  <a:pt x="1101" y="174"/>
                  <a:pt x="1187" y="217"/>
                </a:cubicBezTo>
                <a:cubicBezTo>
                  <a:pt x="1273" y="260"/>
                  <a:pt x="1399" y="430"/>
                  <a:pt x="1500" y="410"/>
                </a:cubicBezTo>
                <a:cubicBezTo>
                  <a:pt x="1601" y="391"/>
                  <a:pt x="1708" y="155"/>
                  <a:pt x="1792" y="98"/>
                </a:cubicBezTo>
                <a:cubicBezTo>
                  <a:pt x="1876" y="42"/>
                  <a:pt x="1940" y="45"/>
                  <a:pt x="2007" y="69"/>
                </a:cubicBezTo>
                <a:cubicBezTo>
                  <a:pt x="2074" y="94"/>
                  <a:pt x="2115" y="191"/>
                  <a:pt x="2193" y="247"/>
                </a:cubicBezTo>
                <a:cubicBezTo>
                  <a:pt x="2271" y="304"/>
                  <a:pt x="2370" y="419"/>
                  <a:pt x="2476" y="410"/>
                </a:cubicBezTo>
                <a:cubicBezTo>
                  <a:pt x="2582" y="401"/>
                  <a:pt x="2726" y="240"/>
                  <a:pt x="2827" y="188"/>
                </a:cubicBezTo>
                <a:cubicBezTo>
                  <a:pt x="2928" y="136"/>
                  <a:pt x="3021" y="110"/>
                  <a:pt x="3081" y="98"/>
                </a:cubicBezTo>
                <a:cubicBezTo>
                  <a:pt x="3141" y="86"/>
                  <a:pt x="3152" y="101"/>
                  <a:pt x="3189" y="114"/>
                </a:cubicBezTo>
                <a:cubicBezTo>
                  <a:pt x="3226" y="126"/>
                  <a:pt x="3257" y="144"/>
                  <a:pt x="3306" y="173"/>
                </a:cubicBezTo>
                <a:cubicBezTo>
                  <a:pt x="3355" y="202"/>
                  <a:pt x="3406" y="244"/>
                  <a:pt x="3481" y="292"/>
                </a:cubicBezTo>
                <a:cubicBezTo>
                  <a:pt x="3556" y="339"/>
                  <a:pt x="3659" y="471"/>
                  <a:pt x="3755" y="456"/>
                </a:cubicBezTo>
                <a:cubicBezTo>
                  <a:pt x="3851" y="441"/>
                  <a:pt x="3938" y="238"/>
                  <a:pt x="4057" y="203"/>
                </a:cubicBezTo>
                <a:cubicBezTo>
                  <a:pt x="4176" y="168"/>
                  <a:pt x="4328" y="187"/>
                  <a:pt x="4467" y="247"/>
                </a:cubicBezTo>
                <a:cubicBezTo>
                  <a:pt x="4606" y="308"/>
                  <a:pt x="4770" y="561"/>
                  <a:pt x="4894" y="567"/>
                </a:cubicBezTo>
                <a:cubicBezTo>
                  <a:pt x="5018" y="573"/>
                  <a:pt x="5095" y="333"/>
                  <a:pt x="5213" y="280"/>
                </a:cubicBezTo>
                <a:cubicBezTo>
                  <a:pt x="5331" y="227"/>
                  <a:pt x="5516" y="156"/>
                  <a:pt x="5604" y="250"/>
                </a:cubicBezTo>
                <a:cubicBezTo>
                  <a:pt x="5692" y="344"/>
                  <a:pt x="5712" y="722"/>
                  <a:pt x="5740" y="846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2" name="AutoShape 66"/>
          <p:cNvSpPr>
            <a:spLocks noChangeArrowheads="1"/>
          </p:cNvSpPr>
          <p:nvPr/>
        </p:nvSpPr>
        <p:spPr bwMode="auto">
          <a:xfrm>
            <a:off x="6011863" y="260350"/>
            <a:ext cx="1728787" cy="431800"/>
          </a:xfrm>
          <a:prstGeom prst="cloudCallout">
            <a:avLst>
              <a:gd name="adj1" fmla="val -56060"/>
              <a:gd name="adj2" fmla="val 24634"/>
            </a:avLst>
          </a:prstGeom>
          <a:gradFill rotWithShape="1">
            <a:gsLst>
              <a:gs pos="0">
                <a:srgbClr val="03D4A8"/>
              </a:gs>
              <a:gs pos="12500">
                <a:srgbClr val="21D6E0"/>
              </a:gs>
              <a:gs pos="37500">
                <a:srgbClr val="0087E6"/>
              </a:gs>
              <a:gs pos="50000">
                <a:srgbClr val="005CBF"/>
              </a:gs>
              <a:gs pos="62500">
                <a:srgbClr val="0087E6"/>
              </a:gs>
              <a:gs pos="87500">
                <a:srgbClr val="21D6E0"/>
              </a:gs>
              <a:gs pos="100000">
                <a:srgbClr val="03D4A8"/>
              </a:gs>
            </a:gsLst>
            <a:lin ang="18900000" scaled="1"/>
          </a:gradFill>
          <a:ln w="9525">
            <a:solidFill>
              <a:srgbClr val="33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4163" name="Picture 67" descr="41">
            <a:hlinkClick r:id="rId20" action="ppaction://hlinksldjump"/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-970467">
            <a:off x="250825" y="188913"/>
            <a:ext cx="1144588" cy="1144587"/>
          </a:xfrm>
          <a:prstGeom prst="rect">
            <a:avLst/>
          </a:prstGeom>
          <a:noFill/>
        </p:spPr>
      </p:pic>
      <p:sp>
        <p:nvSpPr>
          <p:cNvPr id="4164" name="AutoShape 68"/>
          <p:cNvSpPr>
            <a:spLocks noChangeArrowheads="1"/>
          </p:cNvSpPr>
          <p:nvPr/>
        </p:nvSpPr>
        <p:spPr bwMode="auto">
          <a:xfrm>
            <a:off x="1835150" y="260350"/>
            <a:ext cx="1728788" cy="431800"/>
          </a:xfrm>
          <a:prstGeom prst="cloudCallout">
            <a:avLst>
              <a:gd name="adj1" fmla="val 82968"/>
              <a:gd name="adj2" fmla="val 20954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189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165" name="AutoShape 69"/>
          <p:cNvSpPr>
            <a:spLocks noChangeArrowheads="1"/>
          </p:cNvSpPr>
          <p:nvPr/>
        </p:nvSpPr>
        <p:spPr bwMode="auto">
          <a:xfrm>
            <a:off x="3779838" y="404813"/>
            <a:ext cx="1873250" cy="360362"/>
          </a:xfrm>
          <a:prstGeom prst="cloudCallout">
            <a:avLst>
              <a:gd name="adj1" fmla="val -26866"/>
              <a:gd name="adj2" fmla="val 25329"/>
            </a:avLst>
          </a:prstGeom>
          <a:gradFill rotWithShape="1">
            <a:gsLst>
              <a:gs pos="0">
                <a:srgbClr val="96AB94"/>
              </a:gs>
              <a:gs pos="17000">
                <a:srgbClr val="D4DEFF"/>
              </a:gs>
              <a:gs pos="47000">
                <a:srgbClr val="D4DEFF"/>
              </a:gs>
              <a:gs pos="100000">
                <a:srgbClr val="8488C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 useBgFill="1">
        <p:nvSpPr>
          <p:cNvPr id="4166" name="Rectangle 70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0" y="6165850"/>
            <a:ext cx="9144000" cy="692150"/>
          </a:xfrm>
          <a:prstGeom prst="rect">
            <a:avLst/>
          </a:prstGeom>
          <a:ln w="57150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67" name="WordArt 71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68313" y="6286500"/>
            <a:ext cx="8280400" cy="382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705 -4.16185E-6 C 0.16614 -0.00416 0.37969 -0.00832 0.46493 -0.0104 C 0.46493 -0.0104 -0.04705 -4.16185E-6 -0.04705 -4.16185E-6 Z " pathEditMode="relative" rAng="0" ptsTypes="aaa">
                                      <p:cBhvr>
                                        <p:cTn id="9" dur="5000" fill="hold"/>
                                        <p:tgtEl>
                                          <p:spTgt spid="4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" y="-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4.16185E-6 C 0.09392 0.00093 0.18802 0.00185 0.22552 0.00232 C 0.22552 0.00232 2.77778E-7 -4.16185E-6 2.77778E-7 -4.16185E-6 Z " pathEditMode="relative" rAng="0" ptsTypes="aaa">
                                      <p:cBhvr>
                                        <p:cTn id="11" dur="5000" fill="hold"/>
                                        <p:tgtEl>
                                          <p:spTgt spid="4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" y="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4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62428E-6 C 0.07691 0.01157 0.15399 0.02336 0.2 0.02266 C 0.24601 0.02197 0.25555 0.00578 0.27639 -0.00439 C 0.29722 -0.01456 0.30295 -0.03075 0.32552 -0.03838 C 0.34809 -0.04601 0.38316 -0.05456 0.41198 -0.04971 C 0.4408 -0.04485 0.48403 -0.01572 0.49844 -0.00901 C 0.49844 -0.00901 1.38889E-6 -4.62428E-6 1.38889E-6 -4.62428E-6 Z " pathEditMode="relative" rAng="0" ptsTypes="aaaaaaa">
                                      <p:cBhvr>
                                        <p:cTn id="19" dur="5000" fill="hold"/>
                                        <p:tgtEl>
                                          <p:spTgt spid="4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" y="-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3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2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3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42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43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53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41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6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73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00" fill="hold"/>
                                        <p:tgtEl>
                                          <p:spTgt spid="41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1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82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83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" fill="hold"/>
                                        <p:tgtEl>
                                          <p:spTgt spid="41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1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92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4" dur="100" fill="hold"/>
                                        <p:tgtEl>
                                          <p:spTgt spid="41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4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3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4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4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4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5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4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7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4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/>
                                        <p:tgtEl>
                                          <p:spTgt spid="4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0" dur="500"/>
                                        <p:tgtEl>
                                          <p:spTgt spid="4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4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4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4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1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/>
                                        <p:tgtEl>
                                          <p:spTgt spid="4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4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2"/>
                  </p:tgtEl>
                </p:cond>
              </p:nextCondLst>
            </p:seq>
            <p:seq concurrent="1" nextAc="seek">
              <p:cTn id="188" restart="whenNotActive" fill="hold" evtFilter="cancelBubble" nodeType="interactiveSeq">
                <p:stCondLst>
                  <p:cond evt="onClick" delay="0">
                    <p:tgtEl>
                      <p:spTgt spid="4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9" fill="hold">
                      <p:stCondLst>
                        <p:cond delay="0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4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4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3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4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0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/>
                                        <p:tgtEl>
                                          <p:spTgt spid="4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4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41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4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4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5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4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4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6"/>
                  </p:tgtEl>
                </p:cond>
              </p:nextCondLst>
            </p:seq>
            <p:seq concurrent="1" nextAc="seek">
              <p:cTn id="220" restart="whenNotActive" fill="hold" evtFilter="cancelBubble" nodeType="interactiveSeq">
                <p:stCondLst>
                  <p:cond evt="onClick" delay="0">
                    <p:tgtEl>
                      <p:spTgt spid="4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1" fill="hold">
                      <p:stCondLst>
                        <p:cond delay="0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/>
                                        <p:tgtEl>
                                          <p:spTgt spid="4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7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4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4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8"/>
                  </p:tgtEl>
                </p:cond>
              </p:nextCondLst>
            </p:seq>
            <p:seq concurrent="1" nextAc="seek">
              <p:cTn id="236" restart="whenNotActive" fill="hold" evtFilter="cancelBubble" nodeType="interactiveSeq">
                <p:stCondLst>
                  <p:cond evt="onClick" delay="0">
                    <p:tgtEl>
                      <p:spTgt spid="41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7" fill="hold">
                      <p:stCondLst>
                        <p:cond delay="0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41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4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59"/>
                  </p:tgtEl>
                </p:cond>
              </p:nextCondLst>
            </p:seq>
          </p:childTnLst>
        </p:cTn>
      </p:par>
    </p:tnLst>
    <p:bldLst>
      <p:bldP spid="4102" grpId="0" animBg="1"/>
      <p:bldP spid="4119" grpId="0" animBg="1"/>
      <p:bldP spid="4120" grpId="0" animBg="1"/>
      <p:bldP spid="4128" grpId="0" animBg="1"/>
      <p:bldP spid="4129" grpId="0" animBg="1"/>
      <p:bldP spid="4136" grpId="0" animBg="1"/>
      <p:bldP spid="4137" grpId="0" animBg="1"/>
      <p:bldP spid="4142" grpId="0" animBg="1"/>
      <p:bldP spid="4143" grpId="0" animBg="1"/>
      <p:bldP spid="4144" grpId="0" animBg="1"/>
      <p:bldP spid="4145" grpId="0" animBg="1"/>
      <p:bldP spid="4146" grpId="0" animBg="1"/>
      <p:bldP spid="4147" grpId="0" animBg="1"/>
      <p:bldP spid="4148" grpId="0" animBg="1"/>
      <p:bldP spid="4149" grpId="0" animBg="1"/>
      <p:bldP spid="4151" grpId="0" animBg="1"/>
      <p:bldP spid="4152" grpId="0" animBg="1"/>
      <p:bldP spid="4153" grpId="0" animBg="1"/>
      <p:bldP spid="4154" grpId="0" animBg="1"/>
      <p:bldP spid="4155" grpId="0" animBg="1"/>
      <p:bldP spid="4156" grpId="0" animBg="1"/>
      <p:bldP spid="4157" grpId="0" animBg="1"/>
      <p:bldP spid="4158" grpId="0" animBg="1"/>
      <p:bldP spid="4159" grpId="0" animBg="1"/>
      <p:bldP spid="4160" grpId="0" animBg="1"/>
      <p:bldP spid="4161" grpId="0" animBg="1"/>
      <p:bldP spid="4162" grpId="0" animBg="1"/>
      <p:bldP spid="4162" grpId="1" animBg="1"/>
      <p:bldP spid="4164" grpId="0" animBg="1"/>
      <p:bldP spid="4164" grpId="1" animBg="1"/>
      <p:bldP spid="4165" grpId="0" animBg="1"/>
      <p:bldP spid="4165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0099"/>
                </a:solidFill>
              </a:rPr>
              <a:t>Кому принадлежат слова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0099"/>
                </a:solidFill>
              </a:rPr>
              <a:t>«Пуля - дура, штык – молодец»?</a:t>
            </a:r>
          </a:p>
        </p:txBody>
      </p:sp>
      <p:pic>
        <p:nvPicPr>
          <p:cNvPr id="34820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482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647700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22</a:t>
            </a:r>
          </a:p>
        </p:txBody>
      </p:sp>
      <p:sp>
        <p:nvSpPr>
          <p:cNvPr id="3482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482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482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482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Суворову</a:t>
            </a:r>
          </a:p>
        </p:txBody>
      </p:sp>
      <p:pic>
        <p:nvPicPr>
          <p:cNvPr id="3483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240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4832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48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8" grpId="1"/>
      <p:bldP spid="34819" grpId="0" build="p" animBg="1"/>
      <p:bldP spid="34823" grpId="0" animBg="1"/>
      <p:bldP spid="34824" grpId="0" animBg="1"/>
      <p:bldP spid="34825" grpId="0" animBg="1"/>
      <p:bldP spid="34826" grpId="0" animBg="1"/>
      <p:bldP spid="34827" grpId="0" animBg="1"/>
      <p:bldP spid="34828" grpId="0" animBg="1"/>
      <p:bldP spid="3482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/>
              <a:t>Кем был учреждён </a:t>
            </a:r>
          </a:p>
          <a:p>
            <a:pPr algn="ctr">
              <a:buFontTx/>
              <a:buNone/>
            </a:pPr>
            <a:r>
              <a:rPr lang="ru-RU"/>
              <a:t>Андреевский флаг?</a:t>
            </a:r>
            <a:endParaRPr lang="ru-RU" sz="3600">
              <a:solidFill>
                <a:srgbClr val="000099"/>
              </a:solidFill>
            </a:endParaRPr>
          </a:p>
        </p:txBody>
      </p:sp>
      <p:pic>
        <p:nvPicPr>
          <p:cNvPr id="35844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584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25</a:t>
            </a:r>
          </a:p>
        </p:txBody>
      </p:sp>
      <p:sp>
        <p:nvSpPr>
          <p:cNvPr id="3584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4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585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585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585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Петром </a:t>
            </a:r>
            <a:r>
              <a:rPr lang="en-US" sz="3200" b="1">
                <a:solidFill>
                  <a:srgbClr val="CC0000"/>
                </a:solidFill>
              </a:rPr>
              <a:t> I </a:t>
            </a:r>
            <a:endParaRPr lang="ru-RU" sz="3200" b="1">
              <a:solidFill>
                <a:srgbClr val="CC0000"/>
              </a:solidFill>
            </a:endParaRPr>
          </a:p>
          <a:p>
            <a:r>
              <a:rPr lang="ru-RU" sz="3200" b="1">
                <a:solidFill>
                  <a:srgbClr val="CC0000"/>
                </a:solidFill>
              </a:rPr>
              <a:t>в </a:t>
            </a:r>
            <a:r>
              <a:rPr lang="ru-RU" sz="3200" b="1" i="1">
                <a:solidFill>
                  <a:srgbClr val="CC0000"/>
                </a:solidFill>
              </a:rPr>
              <a:t>1699 </a:t>
            </a:r>
            <a:r>
              <a:rPr lang="ru-RU" sz="3200" b="1">
                <a:solidFill>
                  <a:srgbClr val="CC0000"/>
                </a:solidFill>
              </a:rPr>
              <a:t>году</a:t>
            </a:r>
            <a:endParaRPr lang="ru-RU" sz="3200" b="1" i="1">
              <a:solidFill>
                <a:srgbClr val="CC0000"/>
              </a:solidFill>
            </a:endParaRPr>
          </a:p>
        </p:txBody>
      </p:sp>
      <p:pic>
        <p:nvPicPr>
          <p:cNvPr id="35854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68538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5855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2" grpId="1"/>
      <p:bldP spid="35843" grpId="0" build="p" animBg="1"/>
      <p:bldP spid="35847" grpId="0" animBg="1"/>
      <p:bldP spid="35848" grpId="0" animBg="1"/>
      <p:bldP spid="35849" grpId="0" animBg="1"/>
      <p:bldP spid="35850" grpId="0" animBg="1"/>
      <p:bldP spid="35851" grpId="0" animBg="1"/>
      <p:bldP spid="35852" grpId="0" animBg="1"/>
      <p:bldP spid="3585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FF00">
              <a:alpha val="34000"/>
            </a:srgbClr>
          </a:solidFill>
          <a:ln w="57150" cmpd="thickThin">
            <a:solidFill>
              <a:srgbClr val="FFFF99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Какой полководец командовал русской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 армией во времена войны 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ru-RU" sz="2800"/>
              <a:t>с французами в 1812г.?</a:t>
            </a:r>
            <a:endParaRPr lang="ru-RU">
              <a:solidFill>
                <a:srgbClr val="000099"/>
              </a:solidFill>
            </a:endParaRPr>
          </a:p>
        </p:txBody>
      </p:sp>
      <p:pic>
        <p:nvPicPr>
          <p:cNvPr id="36868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686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30</a:t>
            </a:r>
          </a:p>
        </p:txBody>
      </p:sp>
      <p:sp>
        <p:nvSpPr>
          <p:cNvPr id="3687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687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687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687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Михаил</a:t>
            </a:r>
          </a:p>
          <a:p>
            <a:r>
              <a:rPr lang="ru-RU" sz="3200" b="1">
                <a:solidFill>
                  <a:srgbClr val="CC0000"/>
                </a:solidFill>
              </a:rPr>
              <a:t>Кутузов</a:t>
            </a:r>
          </a:p>
        </p:txBody>
      </p:sp>
      <p:pic>
        <p:nvPicPr>
          <p:cNvPr id="3687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513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687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686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9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6" grpId="1"/>
      <p:bldP spid="36867" grpId="0" build="p" animBg="1"/>
      <p:bldP spid="36871" grpId="0" animBg="1"/>
      <p:bldP spid="36872" grpId="0" animBg="1"/>
      <p:bldP spid="36873" grpId="0" animBg="1"/>
      <p:bldP spid="36874" grpId="0" animBg="1"/>
      <p:bldP spid="36875" grpId="0" animBg="1"/>
      <p:bldP spid="36876" grpId="0" animBg="1"/>
      <p:bldP spid="3687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Какие бывают танки?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37892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789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</a:t>
            </a:r>
          </a:p>
        </p:txBody>
      </p:sp>
      <p:sp>
        <p:nvSpPr>
          <p:cNvPr id="3789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790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790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тяжелые, средние, лёгкие </a:t>
            </a:r>
          </a:p>
        </p:txBody>
      </p:sp>
      <p:pic>
        <p:nvPicPr>
          <p:cNvPr id="37902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7904" name="WordArt 16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78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0" grpId="1"/>
      <p:bldP spid="37891" grpId="0" build="p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Назовите военные корабли</a:t>
            </a:r>
          </a:p>
        </p:txBody>
      </p:sp>
      <p:pic>
        <p:nvPicPr>
          <p:cNvPr id="38916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891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1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765175"/>
            <a:ext cx="287338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7</a:t>
            </a:r>
          </a:p>
        </p:txBody>
      </p:sp>
      <p:sp>
        <p:nvSpPr>
          <p:cNvPr id="3891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892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892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8925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368425"/>
          </a:xfrm>
          <a:prstGeom prst="wedgeRectCallout">
            <a:avLst>
              <a:gd name="adj1" fmla="val -819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70000"/>
              </a:lnSpc>
            </a:pPr>
            <a:r>
              <a:rPr lang="ru-RU" sz="2800" b="1">
                <a:solidFill>
                  <a:srgbClr val="CC0000"/>
                </a:solidFill>
              </a:rPr>
              <a:t>катер, крейсер, линкор, миноносец, эсминец, тральщик, броненосец</a:t>
            </a:r>
          </a:p>
        </p:txBody>
      </p:sp>
      <p:pic>
        <p:nvPicPr>
          <p:cNvPr id="3892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6013" y="3500438"/>
            <a:ext cx="2990850" cy="2000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38927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14" grpId="1"/>
      <p:bldP spid="38915" grpId="0" build="p" animBg="1"/>
      <p:bldP spid="38919" grpId="0" animBg="1"/>
      <p:bldP spid="38920" grpId="0" animBg="1"/>
      <p:bldP spid="38921" grpId="0" animBg="1"/>
      <p:bldP spid="38922" grpId="0" animBg="1"/>
      <p:bldP spid="38923" grpId="0" animBg="1"/>
      <p:bldP spid="38924" grpId="0" animBg="1"/>
      <p:bldP spid="3892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1525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Что означает слово «полундра»?</a:t>
            </a:r>
          </a:p>
        </p:txBody>
      </p:sp>
      <p:pic>
        <p:nvPicPr>
          <p:cNvPr id="39940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3994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11</a:t>
            </a:r>
          </a:p>
        </p:txBody>
      </p:sp>
      <p:sp>
        <p:nvSpPr>
          <p:cNvPr id="3994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94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3994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3994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368425"/>
          </a:xfrm>
          <a:prstGeom prst="wedgeRectCallout">
            <a:avLst>
              <a:gd name="adj1" fmla="val -5278"/>
              <a:gd name="adj2" fmla="val 83523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70000"/>
              </a:lnSpc>
            </a:pPr>
            <a:r>
              <a:rPr lang="ru-RU" sz="3200" b="1">
                <a:solidFill>
                  <a:srgbClr val="CC0000"/>
                </a:solidFill>
              </a:rPr>
              <a:t>это сигнал опасности </a:t>
            </a:r>
            <a:r>
              <a:rPr lang="ru-RU" sz="2400" b="1" i="1"/>
              <a:t>(бойся предмета, падающего сверху)</a:t>
            </a:r>
            <a:endParaRPr lang="ru-RU" sz="3200" b="1" i="1"/>
          </a:p>
        </p:txBody>
      </p:sp>
      <p:sp>
        <p:nvSpPr>
          <p:cNvPr id="3995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39951" name="Picture 15" descr="полундра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284538"/>
            <a:ext cx="3311525" cy="2151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399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  <p:bldP spid="39938" grpId="1"/>
      <p:bldP spid="39939" grpId="0" build="p" animBg="1"/>
      <p:bldP spid="39943" grpId="0" animBg="1"/>
      <p:bldP spid="39944" grpId="0" animBg="1"/>
      <p:bldP spid="39945" grpId="0" animBg="1"/>
      <p:bldP spid="39946" grpId="0" animBg="1"/>
      <p:bldP spid="39947" grpId="0" animBg="1"/>
      <p:bldP spid="39948" grpId="0" animBg="1"/>
      <p:bldP spid="3994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 sz="2400">
                <a:solidFill>
                  <a:schemeClr val="bg1"/>
                </a:solidFill>
              </a:rPr>
              <a:t>    </a:t>
            </a:r>
            <a:r>
              <a:rPr lang="ru-RU">
                <a:solidFill>
                  <a:schemeClr val="bg1"/>
                </a:solidFill>
              </a:rPr>
              <a:t>Назовите самое высокое звание, существующее в русской армии.</a:t>
            </a:r>
          </a:p>
        </p:txBody>
      </p:sp>
      <p:pic>
        <p:nvPicPr>
          <p:cNvPr id="40964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096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19</a:t>
            </a:r>
          </a:p>
        </p:txBody>
      </p:sp>
      <p:sp>
        <p:nvSpPr>
          <p:cNvPr id="4096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6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097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097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0973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455988" cy="1295400"/>
          </a:xfrm>
          <a:prstGeom prst="wedgeRectCallout">
            <a:avLst>
              <a:gd name="adj1" fmla="val -7144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80000"/>
              </a:lnSpc>
            </a:pPr>
            <a:r>
              <a:rPr lang="ru-RU" sz="2800" b="1">
                <a:solidFill>
                  <a:srgbClr val="CC0000"/>
                </a:solidFill>
              </a:rPr>
              <a:t>Генералиссимус </a:t>
            </a:r>
          </a:p>
        </p:txBody>
      </p:sp>
      <p:sp>
        <p:nvSpPr>
          <p:cNvPr id="4097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0975" name="Picture 15" descr="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8175" y="3500438"/>
            <a:ext cx="1706563" cy="1952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0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0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2" grpId="1"/>
      <p:bldP spid="40963" grpId="0" build="p" animBg="1"/>
      <p:bldP spid="40967" grpId="0" animBg="1"/>
      <p:bldP spid="40968" grpId="0" animBg="1"/>
      <p:bldP spid="40969" grpId="0" animBg="1"/>
      <p:bldP spid="40970" grpId="0" animBg="1"/>
      <p:bldP spid="40971" grpId="0" animBg="1"/>
      <p:bldP spid="40972" grpId="0" animBg="1"/>
      <p:bldP spid="409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911975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2800">
                <a:solidFill>
                  <a:schemeClr val="bg1"/>
                </a:solidFill>
              </a:rPr>
              <a:t>  </a:t>
            </a:r>
            <a:r>
              <a:rPr lang="ru-RU">
                <a:solidFill>
                  <a:schemeClr val="bg1"/>
                </a:solidFill>
              </a:rPr>
              <a:t>Как называлось первое постоянное войско в России, созданное Иваном Грозным?</a:t>
            </a:r>
          </a:p>
        </p:txBody>
      </p:sp>
      <p:pic>
        <p:nvPicPr>
          <p:cNvPr id="41988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198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23</a:t>
            </a:r>
          </a:p>
        </p:txBody>
      </p:sp>
      <p:sp>
        <p:nvSpPr>
          <p:cNvPr id="4199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199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199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199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Стрелецкое войско </a:t>
            </a:r>
          </a:p>
        </p:txBody>
      </p:sp>
      <p:pic>
        <p:nvPicPr>
          <p:cNvPr id="4199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050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1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1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19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1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41986" grpId="1"/>
      <p:bldP spid="41987" grpId="0" build="p" animBg="1"/>
      <p:bldP spid="41991" grpId="0" animBg="1"/>
      <p:bldP spid="41992" grpId="0" animBg="1"/>
      <p:bldP spid="41993" grpId="0" animBg="1"/>
      <p:bldP spid="41994" grpId="0" animBg="1"/>
      <p:bldP spid="41995" grpId="0" animBg="1"/>
      <p:bldP spid="41996" grpId="0" animBg="1"/>
      <p:bldP spid="419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Кто изобрёл пулемёт на колесном деревянном станке?</a:t>
            </a:r>
          </a:p>
        </p:txBody>
      </p:sp>
      <p:pic>
        <p:nvPicPr>
          <p:cNvPr id="43012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301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27</a:t>
            </a:r>
          </a:p>
        </p:txBody>
      </p:sp>
      <p:sp>
        <p:nvSpPr>
          <p:cNvPr id="4301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301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302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3021" name="AutoShape 13"/>
          <p:cNvSpPr>
            <a:spLocks noChangeArrowheads="1"/>
          </p:cNvSpPr>
          <p:nvPr/>
        </p:nvSpPr>
        <p:spPr bwMode="auto">
          <a:xfrm rot="10800000">
            <a:off x="5076825" y="4797425"/>
            <a:ext cx="3816350" cy="1295400"/>
          </a:xfrm>
          <a:prstGeom prst="wedgeRectCallout">
            <a:avLst>
              <a:gd name="adj1" fmla="val 79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CC0000"/>
                </a:solidFill>
              </a:rPr>
              <a:t>американский изобретатель Х.С.Максим в 1885г.</a:t>
            </a:r>
          </a:p>
        </p:txBody>
      </p:sp>
      <p:sp>
        <p:nvSpPr>
          <p:cNvPr id="4302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3023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613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3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0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3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3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3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0" grpId="1"/>
      <p:bldP spid="43011" grpId="0" build="p" animBg="1"/>
      <p:bldP spid="43015" grpId="0" animBg="1"/>
      <p:bldP spid="43016" grpId="0" animBg="1"/>
      <p:bldP spid="43017" grpId="0" animBg="1"/>
      <p:bldP spid="43018" grpId="0" animBg="1"/>
      <p:bldP spid="43019" grpId="0" animBg="1"/>
      <p:bldP spid="43020" grpId="0" animBg="1"/>
      <p:bldP spid="430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  Как назывался первый высший орден, учреждённый Петром </a:t>
            </a:r>
            <a:r>
              <a:rPr lang="en-US">
                <a:solidFill>
                  <a:schemeClr val="bg1"/>
                </a:solidFill>
              </a:rPr>
              <a:t>I</a:t>
            </a:r>
            <a:r>
              <a:rPr lang="ru-RU">
                <a:solidFill>
                  <a:schemeClr val="bg1"/>
                </a:solidFill>
              </a:rPr>
              <a:t> ?</a:t>
            </a:r>
          </a:p>
        </p:txBody>
      </p:sp>
      <p:pic>
        <p:nvPicPr>
          <p:cNvPr id="44036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403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3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31</a:t>
            </a:r>
          </a:p>
        </p:txBody>
      </p:sp>
      <p:sp>
        <p:nvSpPr>
          <p:cNvPr id="4403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404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404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404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84550" cy="1295400"/>
          </a:xfrm>
          <a:prstGeom prst="wedgeRectCallout">
            <a:avLst>
              <a:gd name="adj1" fmla="val -4083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орден Андрея Первозванного </a:t>
            </a:r>
          </a:p>
        </p:txBody>
      </p:sp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150" y="3429000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44047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  <p:bldP spid="44034" grpId="1"/>
      <p:bldP spid="44035" grpId="0" build="p" animBg="1"/>
      <p:bldP spid="44039" grpId="0" animBg="1"/>
      <p:bldP spid="44040" grpId="0" animBg="1"/>
      <p:bldP spid="44041" grpId="0" animBg="1"/>
      <p:bldP spid="44042" grpId="0" animBg="1"/>
      <p:bldP spid="44043" grpId="0" animBg="1"/>
      <p:bldP spid="44044" grpId="0" animBg="1"/>
      <p:bldP spid="44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5" name="Freeform 5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6" name="Freeform 6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7" name="Freeform 7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8" name="Freeform 8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0" name="WordArt 10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1</a:t>
            </a:r>
          </a:p>
        </p:txBody>
      </p:sp>
      <p:sp>
        <p:nvSpPr>
          <p:cNvPr id="5131" name="AutoShape 11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10000"/>
              </a:lnSpc>
            </a:pPr>
            <a:r>
              <a:rPr lang="ru-RU" sz="3200">
                <a:solidFill>
                  <a:srgbClr val="000066"/>
                </a:solidFill>
              </a:rPr>
              <a:t>Стремительное наступление  войск</a:t>
            </a:r>
          </a:p>
        </p:txBody>
      </p:sp>
      <p:sp useBgFill="1">
        <p:nvSpPr>
          <p:cNvPr id="5134" name="Rectangle 14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АТАКА</a:t>
            </a:r>
          </a:p>
        </p:txBody>
      </p:sp>
      <p:sp>
        <p:nvSpPr>
          <p:cNvPr id="5135" name="AutoShape 15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36" name="AutoShape 16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5138" name="WordArt 1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1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5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  <p:bldP spid="5130" grpId="0" animBg="1"/>
      <p:bldP spid="5131" grpId="0" animBg="1"/>
      <p:bldP spid="5134" grpId="0" build="allAtOnce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FF0000">
              <a:alpha val="39999"/>
            </a:srgbClr>
          </a:solidFill>
          <a:ln w="57150" cmpd="thickThin">
            <a:solidFill>
              <a:srgbClr val="FF0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chemeClr val="bg1"/>
                </a:solidFill>
              </a:rPr>
              <a:t>Как называется подросток, обучающийся морскому делу?</a:t>
            </a:r>
            <a:endParaRPr lang="ru-RU" sz="3600">
              <a:solidFill>
                <a:schemeClr val="bg1"/>
              </a:solidFill>
            </a:endParaRPr>
          </a:p>
        </p:txBody>
      </p:sp>
      <p:pic>
        <p:nvPicPr>
          <p:cNvPr id="45060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506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35</a:t>
            </a:r>
          </a:p>
        </p:txBody>
      </p:sp>
      <p:sp>
        <p:nvSpPr>
          <p:cNvPr id="4506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506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506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506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Гардемарин  </a:t>
            </a:r>
          </a:p>
        </p:txBody>
      </p:sp>
      <p:sp>
        <p:nvSpPr>
          <p:cNvPr id="4507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5071" name="Picture 15" descr="м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68538" y="3429000"/>
            <a:ext cx="758825" cy="2084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50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5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/>
      <p:bldP spid="45058" grpId="1"/>
      <p:bldP spid="45059" grpId="0" build="p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>
                <a:solidFill>
                  <a:srgbClr val="003300"/>
                </a:solidFill>
              </a:rPr>
              <a:t>Сколько лет Илья Муромец 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3300"/>
                </a:solidFill>
              </a:rPr>
              <a:t>не умел ходить?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46084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608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</a:t>
            </a:r>
          </a:p>
        </p:txBody>
      </p:sp>
      <p:sp>
        <p:nvSpPr>
          <p:cNvPr id="4608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8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609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609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609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33 года</a:t>
            </a:r>
          </a:p>
        </p:txBody>
      </p:sp>
      <p:sp>
        <p:nvSpPr>
          <p:cNvPr id="4609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6095" name="Picture 15" descr="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619250" y="3500438"/>
            <a:ext cx="2016125" cy="1962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6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6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6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6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60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6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46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  <p:bldP spid="46082" grpId="1"/>
      <p:bldP spid="46083" grpId="0" build="p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003300"/>
                </a:solidFill>
              </a:rPr>
              <a:t>Кто исцелил Илью Муромца?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47108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710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6</a:t>
            </a:r>
          </a:p>
        </p:txBody>
      </p:sp>
      <p:sp>
        <p:nvSpPr>
          <p:cNvPr id="4711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711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711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889375" cy="1152525"/>
          </a:xfrm>
          <a:prstGeom prst="wedgeRectCallout">
            <a:avLst>
              <a:gd name="adj1" fmla="val -861"/>
              <a:gd name="adj2" fmla="val 89806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3100" b="1">
                <a:solidFill>
                  <a:srgbClr val="CC0000"/>
                </a:solidFill>
              </a:rPr>
              <a:t>прохожие старцы,</a:t>
            </a:r>
          </a:p>
          <a:p>
            <a:pPr>
              <a:lnSpc>
                <a:spcPct val="80000"/>
              </a:lnSpc>
            </a:pPr>
            <a:endParaRPr lang="ru-RU" sz="1400" b="1">
              <a:solidFill>
                <a:srgbClr val="CC0000"/>
              </a:solidFill>
            </a:endParaRPr>
          </a:p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2800" i="1">
                <a:solidFill>
                  <a:srgbClr val="FF0000"/>
                </a:solidFill>
              </a:rPr>
              <a:t>они дали ему питьё</a:t>
            </a:r>
          </a:p>
        </p:txBody>
      </p:sp>
      <p:sp>
        <p:nvSpPr>
          <p:cNvPr id="47118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7119" name="Picture 15" descr="2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8888" y="3500438"/>
            <a:ext cx="2881312" cy="1944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710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7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7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7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7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06" grpId="1"/>
      <p:bldP spid="47107" grpId="0" build="p" animBg="1"/>
      <p:bldP spid="47111" grpId="0" animBg="1"/>
      <p:bldP spid="47112" grpId="0" animBg="1"/>
      <p:bldP spid="47113" grpId="0" animBg="1"/>
      <p:bldP spid="47114" grpId="0" animBg="1"/>
      <p:bldP spid="47115" grpId="0" animBg="1"/>
      <p:bldP spid="47116" grpId="0" animBg="1"/>
      <p:bldP spid="4711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i="1">
                <a:solidFill>
                  <a:srgbClr val="003300"/>
                </a:solidFill>
              </a:rPr>
              <a:t>«Проверено – мин нет».</a:t>
            </a:r>
          </a:p>
          <a:p>
            <a:pPr algn="ctr">
              <a:buFontTx/>
              <a:buNone/>
            </a:pPr>
            <a:r>
              <a:rPr lang="ru-RU">
                <a:solidFill>
                  <a:srgbClr val="003300"/>
                </a:solidFill>
              </a:rPr>
              <a:t>Кто делает такие надписи?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48132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813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10</a:t>
            </a:r>
          </a:p>
        </p:txBody>
      </p:sp>
      <p:sp>
        <p:nvSpPr>
          <p:cNvPr id="4813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813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814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814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сапёры</a:t>
            </a:r>
          </a:p>
        </p:txBody>
      </p:sp>
      <p:sp>
        <p:nvSpPr>
          <p:cNvPr id="4814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8143" name="Picture 15" descr="т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063750" y="3429000"/>
            <a:ext cx="1806575" cy="2051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813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8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48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  <p:bldP spid="48131" grpId="0" build="p" animBg="1"/>
      <p:bldP spid="48135" grpId="0" animBg="1"/>
      <p:bldP spid="48136" grpId="0" animBg="1"/>
      <p:bldP spid="48137" grpId="0" animBg="1"/>
      <p:bldP spid="48138" grpId="0" animBg="1"/>
      <p:bldP spid="48139" grpId="0" animBg="1"/>
      <p:bldP spid="48140" grpId="0" animBg="1"/>
      <p:bldP spid="4814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3300"/>
                </a:solidFill>
              </a:rPr>
              <a:t>Оружие массового поражения Соловья – разбойника?</a:t>
            </a:r>
          </a:p>
        </p:txBody>
      </p:sp>
      <p:pic>
        <p:nvPicPr>
          <p:cNvPr id="49156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4915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5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18</a:t>
            </a:r>
          </a:p>
        </p:txBody>
      </p:sp>
      <p:sp>
        <p:nvSpPr>
          <p:cNvPr id="4915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4916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4916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4916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 свист</a:t>
            </a:r>
          </a:p>
        </p:txBody>
      </p:sp>
      <p:sp>
        <p:nvSpPr>
          <p:cNvPr id="4916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49167" name="Picture 15" descr="Копия 2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03350" y="3429000"/>
            <a:ext cx="2906713" cy="2062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9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49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4" grpId="1"/>
      <p:bldP spid="49155" grpId="0" build="p" animBg="1"/>
      <p:bldP spid="49159" grpId="0" animBg="1"/>
      <p:bldP spid="49160" grpId="0" animBg="1"/>
      <p:bldP spid="49161" grpId="0" animBg="1"/>
      <p:bldP spid="49162" grpId="0" animBg="1"/>
      <p:bldP spid="49163" grpId="0" animBg="1"/>
      <p:bldP spid="49164" grpId="0" animBg="1"/>
      <p:bldP spid="4916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003300"/>
                </a:solidFill>
              </a:rPr>
              <a:t>Часть войск, движущихся впереди головных войск.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50180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018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26</a:t>
            </a:r>
          </a:p>
        </p:txBody>
      </p:sp>
      <p:sp>
        <p:nvSpPr>
          <p:cNvPr id="5018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018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018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018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Авангард</a:t>
            </a:r>
          </a:p>
        </p:txBody>
      </p:sp>
      <p:sp>
        <p:nvSpPr>
          <p:cNvPr id="5019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0191" name="Picture 15" descr="2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0825" y="3429000"/>
            <a:ext cx="4119563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8" grpId="1"/>
      <p:bldP spid="50179" grpId="0" build="p" animBg="1"/>
      <p:bldP spid="50183" grpId="0" animBg="1"/>
      <p:bldP spid="50184" grpId="0" animBg="1"/>
      <p:bldP spid="50185" grpId="0" animBg="1"/>
      <p:bldP spid="50186" grpId="0" animBg="1"/>
      <p:bldP spid="50187" grpId="0" animBg="1"/>
      <p:bldP spid="50188" grpId="0" animBg="1"/>
      <p:bldP spid="5018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003300"/>
                </a:solidFill>
              </a:rPr>
              <a:t>Назовите виды холодного оружия.</a:t>
            </a:r>
            <a:endParaRPr lang="ru-RU" sz="3600">
              <a:solidFill>
                <a:srgbClr val="003300"/>
              </a:solidFill>
            </a:endParaRPr>
          </a:p>
        </p:txBody>
      </p:sp>
      <p:pic>
        <p:nvPicPr>
          <p:cNvPr id="51204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120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29</a:t>
            </a:r>
          </a:p>
        </p:txBody>
      </p:sp>
      <p:sp>
        <p:nvSpPr>
          <p:cNvPr id="5120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0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1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121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1213" name="AutoShape 13"/>
          <p:cNvSpPr>
            <a:spLocks noChangeArrowheads="1"/>
          </p:cNvSpPr>
          <p:nvPr/>
        </p:nvSpPr>
        <p:spPr bwMode="auto">
          <a:xfrm rot="10800000">
            <a:off x="4932363" y="4797425"/>
            <a:ext cx="4032250" cy="1439863"/>
          </a:xfrm>
          <a:prstGeom prst="wedgeRectCallout">
            <a:avLst>
              <a:gd name="adj1" fmla="val -829"/>
              <a:gd name="adj2" fmla="val 81861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70000"/>
              </a:lnSpc>
            </a:pPr>
            <a:r>
              <a:rPr lang="ru-RU" sz="3000" b="1">
                <a:solidFill>
                  <a:srgbClr val="CC0000"/>
                </a:solidFill>
              </a:rPr>
              <a:t>булава, меч, шпага, штык, кинжал, сабля, шашка, топор-секира</a:t>
            </a:r>
          </a:p>
        </p:txBody>
      </p:sp>
      <p:sp>
        <p:nvSpPr>
          <p:cNvPr id="5121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288" y="3429000"/>
            <a:ext cx="4000500" cy="2071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1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1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  <p:bldP spid="51202" grpId="1"/>
      <p:bldP spid="51203" grpId="0" build="p" animBg="1"/>
      <p:bldP spid="51207" grpId="0" animBg="1"/>
      <p:bldP spid="51208" grpId="0" animBg="1"/>
      <p:bldP spid="51209" grpId="0" animBg="1"/>
      <p:bldP spid="51210" grpId="0" animBg="1"/>
      <p:bldP spid="51211" grpId="0" animBg="1"/>
      <p:bldP spid="51212" grpId="0" animBg="1"/>
      <p:bldP spid="512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CC00">
              <a:alpha val="25999"/>
            </a:srgbClr>
          </a:solidFill>
          <a:ln w="57150" cmpd="thickThin">
            <a:solidFill>
              <a:srgbClr val="008000"/>
            </a:solidFill>
          </a:ln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rgbClr val="003300"/>
                </a:solidFill>
              </a:rPr>
              <a:t>В какой стране появился первый танк?</a:t>
            </a:r>
          </a:p>
        </p:txBody>
      </p:sp>
      <p:pic>
        <p:nvPicPr>
          <p:cNvPr id="52228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222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34</a:t>
            </a:r>
          </a:p>
        </p:txBody>
      </p:sp>
      <p:sp>
        <p:nvSpPr>
          <p:cNvPr id="5223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223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CC00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223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2237" name="AutoShape 13"/>
          <p:cNvSpPr>
            <a:spLocks noChangeArrowheads="1"/>
          </p:cNvSpPr>
          <p:nvPr/>
        </p:nvSpPr>
        <p:spPr bwMode="auto">
          <a:xfrm rot="10800000">
            <a:off x="5003800" y="4797425"/>
            <a:ext cx="3744913" cy="1295400"/>
          </a:xfrm>
          <a:prstGeom prst="wedgeRectCallout">
            <a:avLst>
              <a:gd name="adj1" fmla="val -2736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80000"/>
              </a:lnSpc>
            </a:pPr>
            <a:r>
              <a:rPr lang="ru-RU" sz="3200" b="1">
                <a:solidFill>
                  <a:srgbClr val="CC0000"/>
                </a:solidFill>
              </a:rPr>
              <a:t> </a:t>
            </a:r>
            <a:r>
              <a:rPr lang="ru-RU" sz="3000" b="1">
                <a:solidFill>
                  <a:srgbClr val="CC0000"/>
                </a:solidFill>
              </a:rPr>
              <a:t>в России в 1915г. и назывался вездеход</a:t>
            </a:r>
          </a:p>
        </p:txBody>
      </p:sp>
      <p:sp>
        <p:nvSpPr>
          <p:cNvPr id="52238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2239" name="Picture 15" descr="танк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76375" y="3644900"/>
            <a:ext cx="2540000" cy="1698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22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2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2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6" grpId="1"/>
      <p:bldP spid="52227" grpId="0" build="p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8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Сколько лошадей в эскадроне?</a:t>
            </a:r>
            <a:endParaRPr lang="ru-RU" sz="3600">
              <a:solidFill>
                <a:srgbClr val="660066"/>
              </a:solidFill>
            </a:endParaRPr>
          </a:p>
        </p:txBody>
      </p:sp>
      <p:pic>
        <p:nvPicPr>
          <p:cNvPr id="53252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325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4</a:t>
            </a:r>
          </a:p>
        </p:txBody>
      </p:sp>
      <p:sp>
        <p:nvSpPr>
          <p:cNvPr id="5325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325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326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326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80000"/>
              </a:lnSpc>
            </a:pPr>
            <a:r>
              <a:rPr lang="ru-RU" sz="3200" b="1">
                <a:solidFill>
                  <a:srgbClr val="CC0000"/>
                </a:solidFill>
              </a:rPr>
              <a:t> 100</a:t>
            </a:r>
          </a:p>
        </p:txBody>
      </p:sp>
      <p:sp>
        <p:nvSpPr>
          <p:cNvPr id="5326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3263" name="Picture 15" descr="2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481388"/>
            <a:ext cx="3095625" cy="200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32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3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  <p:bldP spid="53250" grpId="1"/>
      <p:bldP spid="53251" grpId="0" build="p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nimBg="1"/>
      <p:bldP spid="5326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Назовите самую распространенную среди моряков одежду.</a:t>
            </a:r>
          </a:p>
        </p:txBody>
      </p:sp>
      <p:pic>
        <p:nvPicPr>
          <p:cNvPr id="54276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427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7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00113" y="765175"/>
            <a:ext cx="287337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8</a:t>
            </a:r>
          </a:p>
        </p:txBody>
      </p:sp>
      <p:sp>
        <p:nvSpPr>
          <p:cNvPr id="5427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428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428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428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80000"/>
              </a:lnSpc>
            </a:pPr>
            <a:r>
              <a:rPr lang="ru-RU" sz="3200" b="1">
                <a:solidFill>
                  <a:srgbClr val="CC0000"/>
                </a:solidFill>
              </a:rPr>
              <a:t>тельняшка</a:t>
            </a:r>
          </a:p>
        </p:txBody>
      </p:sp>
      <p:sp>
        <p:nvSpPr>
          <p:cNvPr id="5428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4287" name="Picture 15" descr="матрос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259013" y="3429000"/>
            <a:ext cx="1244600" cy="2047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42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4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4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4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  <p:bldP spid="54274" grpId="1"/>
      <p:bldP spid="54275" grpId="0" build="p" animBg="1"/>
      <p:bldP spid="54279" grpId="0" animBg="1"/>
      <p:bldP spid="54280" grpId="0" animBg="1"/>
      <p:bldP spid="54281" grpId="0" animBg="1"/>
      <p:bldP spid="54282" grpId="0" animBg="1"/>
      <p:bldP spid="54283" grpId="0" animBg="1"/>
      <p:bldP spid="54284" grpId="0" animBg="1"/>
      <p:bldP spid="542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0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171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3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4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Человек, который управляет судном</a:t>
            </a:r>
          </a:p>
        </p:txBody>
      </p:sp>
      <p:sp useBgFill="1">
        <p:nvSpPr>
          <p:cNvPr id="7177" name="Rectangle 9"/>
          <p:cNvSpPr>
            <a:spLocks noChangeArrowheads="1"/>
          </p:cNvSpPr>
          <p:nvPr/>
        </p:nvSpPr>
        <p:spPr bwMode="auto">
          <a:xfrm>
            <a:off x="395288" y="4292600"/>
            <a:ext cx="2592387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КАПИТАН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79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7182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17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71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build="allAtOnce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Кто на Руси умел стрелять </a:t>
            </a:r>
          </a:p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из лука?</a:t>
            </a:r>
          </a:p>
        </p:txBody>
      </p:sp>
      <p:pic>
        <p:nvPicPr>
          <p:cNvPr id="55300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5301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2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16</a:t>
            </a:r>
          </a:p>
        </p:txBody>
      </p:sp>
      <p:sp>
        <p:nvSpPr>
          <p:cNvPr id="55303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4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5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6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5307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5308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5309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все,</a:t>
            </a:r>
          </a:p>
          <a:p>
            <a:r>
              <a:rPr lang="ru-RU" sz="3200" b="1">
                <a:solidFill>
                  <a:srgbClr val="CC0000"/>
                </a:solidFill>
              </a:rPr>
              <a:t>даже девочки</a:t>
            </a:r>
          </a:p>
        </p:txBody>
      </p:sp>
      <p:sp>
        <p:nvSpPr>
          <p:cNvPr id="55310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5311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31913" y="3500438"/>
            <a:ext cx="2592387" cy="19351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52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5" dur="500"/>
                                        <p:tgtEl>
                                          <p:spTgt spid="55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/>
      <p:bldP spid="55298" grpId="1"/>
      <p:bldP spid="55299" grpId="0" build="p" animBg="1"/>
      <p:bldP spid="55303" grpId="0" animBg="1"/>
      <p:bldP spid="55304" grpId="0" animBg="1"/>
      <p:bldP spid="55305" grpId="0" animBg="1"/>
      <p:bldP spid="55306" grpId="0" animBg="1"/>
      <p:bldP spid="55307" grpId="0" animBg="1"/>
      <p:bldP spid="55308" grpId="0" animBg="1"/>
      <p:bldP spid="5530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Чем награждали римских воинов?</a:t>
            </a:r>
          </a:p>
        </p:txBody>
      </p:sp>
      <p:pic>
        <p:nvPicPr>
          <p:cNvPr id="56324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6325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6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20</a:t>
            </a:r>
          </a:p>
        </p:txBody>
      </p:sp>
      <p:sp>
        <p:nvSpPr>
          <p:cNvPr id="56327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8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29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0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6331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6332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6333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10000"/>
              </a:lnSpc>
            </a:pPr>
            <a:r>
              <a:rPr lang="ru-RU" sz="3200" b="1">
                <a:solidFill>
                  <a:srgbClr val="CC0000"/>
                </a:solidFill>
              </a:rPr>
              <a:t>венками из лавра</a:t>
            </a:r>
          </a:p>
        </p:txBody>
      </p:sp>
      <p:sp>
        <p:nvSpPr>
          <p:cNvPr id="56334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63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0113" y="3573463"/>
            <a:ext cx="1358900" cy="1512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6336" name="Picture 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39975" y="3500438"/>
            <a:ext cx="1771650" cy="197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6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63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/>
      <p:bldP spid="56322" grpId="1"/>
      <p:bldP spid="56323" grpId="0" build="p" animBg="1"/>
      <p:bldP spid="56327" grpId="0" animBg="1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1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Кого называют бойцами невидимого фронта?</a:t>
            </a:r>
          </a:p>
        </p:txBody>
      </p:sp>
      <p:pic>
        <p:nvPicPr>
          <p:cNvPr id="57348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7349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0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24</a:t>
            </a:r>
          </a:p>
        </p:txBody>
      </p:sp>
      <p:sp>
        <p:nvSpPr>
          <p:cNvPr id="57351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2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3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7355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7356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7357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pPr>
              <a:lnSpc>
                <a:spcPct val="170000"/>
              </a:lnSpc>
            </a:pPr>
            <a:r>
              <a:rPr lang="ru-RU" sz="3200" b="1">
                <a:solidFill>
                  <a:srgbClr val="CC0000"/>
                </a:solidFill>
              </a:rPr>
              <a:t>разведчиков</a:t>
            </a:r>
          </a:p>
        </p:txBody>
      </p:sp>
      <p:pic>
        <p:nvPicPr>
          <p:cNvPr id="57358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8888" y="3500438"/>
            <a:ext cx="2928937" cy="1858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57359" name="WordArt 15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73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/>
      <p:bldP spid="57346" grpId="1"/>
      <p:bldP spid="57347" grpId="0" build="p" animBg="1"/>
      <p:bldP spid="57351" grpId="0" animBg="1"/>
      <p:bldP spid="57352" grpId="0" animBg="1"/>
      <p:bldP spid="57353" grpId="0" animBg="1"/>
      <p:bldP spid="57354" grpId="0" animBg="1"/>
      <p:bldP spid="57355" grpId="0" animBg="1"/>
      <p:bldP spid="57356" grpId="0" animBg="1"/>
      <p:bldP spid="5735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6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Укрытие для стрельбы.</a:t>
            </a:r>
          </a:p>
        </p:txBody>
      </p:sp>
      <p:pic>
        <p:nvPicPr>
          <p:cNvPr id="58372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8373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4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28</a:t>
            </a:r>
          </a:p>
        </p:txBody>
      </p:sp>
      <p:sp>
        <p:nvSpPr>
          <p:cNvPr id="58375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7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8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8379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8380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8381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окоп, дот, дзот, траншея</a:t>
            </a:r>
          </a:p>
        </p:txBody>
      </p:sp>
      <p:sp>
        <p:nvSpPr>
          <p:cNvPr id="58382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8383" name="Picture 15" descr="б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258888" y="3500438"/>
            <a:ext cx="3097212" cy="2052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83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58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0" grpId="1"/>
      <p:bldP spid="58371" grpId="0" build="p" animBg="1"/>
      <p:bldP spid="58375" grpId="0" animBg="1"/>
      <p:bldP spid="58376" grpId="0" animBg="1"/>
      <p:bldP spid="58377" grpId="0" animBg="1"/>
      <p:bldP spid="58378" grpId="0" animBg="1"/>
      <p:bldP spid="58379" grpId="0" animBg="1"/>
      <p:bldP spid="58380" grpId="0" animBg="1"/>
      <p:bldP spid="5838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274638"/>
            <a:ext cx="5832475" cy="850900"/>
          </a:xfrm>
        </p:spPr>
        <p:txBody>
          <a:bodyPr/>
          <a:lstStyle/>
          <a:p>
            <a:r>
              <a:rPr lang="ru-RU" sz="3600" b="1" i="1">
                <a:solidFill>
                  <a:srgbClr val="FF0000"/>
                </a:solidFill>
              </a:rPr>
              <a:t>ВНИМАНИЕ !  ВОПРОС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1913" y="1989138"/>
            <a:ext cx="6780212" cy="1368425"/>
          </a:xfrm>
          <a:solidFill>
            <a:srgbClr val="0066FF">
              <a:alpha val="19000"/>
            </a:srgbClr>
          </a:solidFill>
          <a:ln w="57150" cmpd="thickThin">
            <a:solidFill>
              <a:srgbClr val="0000FF"/>
            </a:solidFill>
          </a:ln>
        </p:spPr>
        <p:txBody>
          <a:bodyPr/>
          <a:lstStyle/>
          <a:p>
            <a:pPr algn="ctr">
              <a:lnSpc>
                <a:spcPct val="170000"/>
              </a:lnSpc>
              <a:buFontTx/>
              <a:buNone/>
            </a:pPr>
            <a:r>
              <a:rPr lang="ru-RU">
                <a:solidFill>
                  <a:srgbClr val="660066"/>
                </a:solidFill>
              </a:rPr>
              <a:t>Что такое «свинья» и «клещи»?</a:t>
            </a:r>
          </a:p>
        </p:txBody>
      </p:sp>
      <p:pic>
        <p:nvPicPr>
          <p:cNvPr id="59396" name="Picture 4" descr="J018925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404813"/>
            <a:ext cx="1368425" cy="1368425"/>
          </a:xfrm>
          <a:prstGeom prst="rect">
            <a:avLst/>
          </a:prstGeom>
          <a:noFill/>
        </p:spPr>
      </p:pic>
      <p:sp>
        <p:nvSpPr>
          <p:cNvPr id="59397" name="AutoShape 5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39750" y="549275"/>
            <a:ext cx="1042988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398" name="WordArt 6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576263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32</a:t>
            </a:r>
          </a:p>
        </p:txBody>
      </p:sp>
      <p:sp>
        <p:nvSpPr>
          <p:cNvPr id="59399" name="AutoShape 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842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0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5478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1" name="AutoShape 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2411413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2" name="AutoShape 1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32766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9403" name="AutoShape 1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140200" y="5589588"/>
            <a:ext cx="647700" cy="538162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 useBgFill="1">
        <p:nvSpPr>
          <p:cNvPr id="59404" name="Rectangle 12"/>
          <p:cNvSpPr>
            <a:spLocks noChangeArrowheads="1"/>
          </p:cNvSpPr>
          <p:nvPr/>
        </p:nvSpPr>
        <p:spPr bwMode="auto">
          <a:xfrm>
            <a:off x="4572000" y="3716338"/>
            <a:ext cx="4321175" cy="574675"/>
          </a:xfrm>
          <a:prstGeom prst="rect">
            <a:avLst/>
          </a:prstGeom>
          <a:ln w="76200" cmpd="thickThin" algn="ctr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200" b="1" i="1">
                <a:solidFill>
                  <a:srgbClr val="660033"/>
                </a:solidFill>
              </a:rPr>
              <a:t>Правильный ответ</a:t>
            </a:r>
          </a:p>
        </p:txBody>
      </p:sp>
      <p:sp useBgFill="1">
        <p:nvSpPr>
          <p:cNvPr id="59405" name="AutoShape 13"/>
          <p:cNvSpPr>
            <a:spLocks noChangeArrowheads="1"/>
          </p:cNvSpPr>
          <p:nvPr/>
        </p:nvSpPr>
        <p:spPr bwMode="auto">
          <a:xfrm rot="10800000">
            <a:off x="5148263" y="4797425"/>
            <a:ext cx="3311525" cy="1295400"/>
          </a:xfrm>
          <a:prstGeom prst="wedgeRectCallout">
            <a:avLst>
              <a:gd name="adj1" fmla="val -5278"/>
              <a:gd name="adj2" fmla="val 85417"/>
            </a:avLst>
          </a:prstGeom>
          <a:ln w="76200" cmpd="thickThin" algn="ctr">
            <a:solidFill>
              <a:srgbClr val="660033"/>
            </a:solidFill>
            <a:miter lim="800000"/>
            <a:headEnd/>
            <a:tailEnd/>
          </a:ln>
          <a:effectLst/>
        </p:spPr>
        <p:txBody>
          <a:bodyPr rot="10800000"/>
          <a:lstStyle/>
          <a:p>
            <a:r>
              <a:rPr lang="ru-RU" sz="3200" b="1">
                <a:solidFill>
                  <a:srgbClr val="CC0000"/>
                </a:solidFill>
              </a:rPr>
              <a:t>боевой порядок войск</a:t>
            </a:r>
          </a:p>
        </p:txBody>
      </p:sp>
      <p:sp>
        <p:nvSpPr>
          <p:cNvPr id="59406" name="WordArt 14"/>
          <p:cNvSpPr>
            <a:spLocks noChangeArrowheads="1" noChangeShapeType="1" noTextEdit="1"/>
          </p:cNvSpPr>
          <p:nvPr/>
        </p:nvSpPr>
        <p:spPr bwMode="auto">
          <a:xfrm>
            <a:off x="250825" y="188913"/>
            <a:ext cx="1657350" cy="2159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Аты- баты</a:t>
            </a:r>
          </a:p>
        </p:txBody>
      </p:sp>
      <p:pic>
        <p:nvPicPr>
          <p:cNvPr id="59407" name="Picture 15" descr="я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429000"/>
            <a:ext cx="3116262" cy="2074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593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9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9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9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94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5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59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4" grpId="1"/>
      <p:bldP spid="59395" grpId="0" build="p" animBg="1"/>
      <p:bldP spid="59399" grpId="0" animBg="1"/>
      <p:bldP spid="59400" grpId="0" animBg="1"/>
      <p:bldP spid="59401" grpId="0" animBg="1"/>
      <p:bldP spid="59402" grpId="0" animBg="1"/>
      <p:bldP spid="59403" grpId="0" animBg="1"/>
      <p:bldP spid="59404" grpId="0" animBg="1"/>
      <p:bldP spid="5940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WordArt 4" descr="Бумажный пакет">
            <a:hlinkClick r:id="rId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71550" y="1196975"/>
            <a:ext cx="6408738" cy="43195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ПОДВЕДЁМ</a:t>
            </a:r>
          </a:p>
          <a:p>
            <a:r>
              <a:rPr lang="ru-RU" sz="3600" kern="10">
                <a:ln w="9525">
                  <a:solidFill>
                    <a:srgbClr val="003300"/>
                  </a:solidFill>
                  <a:round/>
                  <a:headEnd/>
                  <a:tailEnd/>
                </a:ln>
                <a:blipFill dpi="0" rotWithShape="0">
                  <a:blip r:embed="rId3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ИТОГИ</a:t>
            </a:r>
          </a:p>
        </p:txBody>
      </p:sp>
      <p:sp useBgFill="1">
        <p:nvSpPr>
          <p:cNvPr id="27653" name="Rectangle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0825" y="6308725"/>
            <a:ext cx="2305050" cy="361950"/>
          </a:xfrm>
          <a:prstGeom prst="rect">
            <a:avLst/>
          </a:prstGeom>
          <a:ln w="57150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9999"/>
                </a:solidFill>
              </a:rPr>
              <a:t>Морской бой</a:t>
            </a:r>
          </a:p>
        </p:txBody>
      </p:sp>
      <p:sp useBgFill="1">
        <p:nvSpPr>
          <p:cNvPr id="27654" name="Rectangle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300788" y="6308725"/>
            <a:ext cx="2663825" cy="360363"/>
          </a:xfrm>
          <a:prstGeom prst="rect">
            <a:avLst/>
          </a:prstGeom>
          <a:ln w="57150" algn="ctr">
            <a:solidFill>
              <a:srgbClr val="0099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b="1">
                <a:solidFill>
                  <a:srgbClr val="009999"/>
                </a:solidFill>
              </a:rPr>
              <a:t>По морям, по волнам</a:t>
            </a:r>
            <a:r>
              <a:rPr lang="ru-RU" sz="1600" b="1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AutoShape 4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1445" name="WordArt 5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12</a:t>
            </a:r>
          </a:p>
        </p:txBody>
      </p:sp>
      <p:pic>
        <p:nvPicPr>
          <p:cNvPr id="61448" name="Picture 8" descr="J028275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61140">
            <a:off x="6227763" y="2420938"/>
            <a:ext cx="2159000" cy="2159000"/>
          </a:xfrm>
          <a:prstGeom prst="rect">
            <a:avLst/>
          </a:prstGeom>
          <a:noFill/>
        </p:spPr>
      </p:pic>
      <p:sp>
        <p:nvSpPr>
          <p:cNvPr id="61449" name="WordArt 9"/>
          <p:cNvSpPr>
            <a:spLocks noChangeArrowheads="1" noChangeShapeType="1" noTextEdit="1"/>
          </p:cNvSpPr>
          <p:nvPr/>
        </p:nvSpPr>
        <p:spPr bwMode="auto">
          <a:xfrm rot="-697116">
            <a:off x="1042988" y="3644900"/>
            <a:ext cx="5492750" cy="2087563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1450" name="WordArt 10"/>
          <p:cNvSpPr>
            <a:spLocks noChangeArrowheads="1" noChangeShapeType="1" noTextEdit="1"/>
          </p:cNvSpPr>
          <p:nvPr/>
        </p:nvSpPr>
        <p:spPr bwMode="auto">
          <a:xfrm>
            <a:off x="1692275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Ваши баллы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 уменьшаются в 2 раза! </a:t>
            </a:r>
          </a:p>
        </p:txBody>
      </p:sp>
      <p:sp>
        <p:nvSpPr>
          <p:cNvPr id="61451" name="AutoShape 11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14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45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9" grpId="0" animBg="1"/>
      <p:bldP spid="61450" grpId="0" animBg="1"/>
      <p:bldP spid="61450" grpId="1" animBg="1"/>
      <p:bldP spid="61451" grpId="0" animBg="1"/>
      <p:bldP spid="6145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8" name="Picture 8" descr="J028273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31302">
            <a:off x="6227763" y="2349500"/>
            <a:ext cx="2443162" cy="2443163"/>
          </a:xfrm>
          <a:prstGeom prst="rect">
            <a:avLst/>
          </a:prstGeom>
          <a:noFill/>
        </p:spPr>
      </p:pic>
      <p:sp>
        <p:nvSpPr>
          <p:cNvPr id="66562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6563" name="WordArt 3" descr="Орех">
            <a:hlinkClick r:id="rId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6"/>
                  <a:srcRect/>
                  <a:tile tx="0" ty="0" sx="100000" sy="100000" flip="none" algn="tl"/>
                </a:blipFill>
                <a:latin typeface="Book Antiqua"/>
              </a:rPr>
              <a:t>14</a:t>
            </a:r>
          </a:p>
        </p:txBody>
      </p:sp>
      <p:sp>
        <p:nvSpPr>
          <p:cNvPr id="66565" name="WordArt 5"/>
          <p:cNvSpPr>
            <a:spLocks noChangeArrowheads="1" noChangeShapeType="1" noTextEdit="1"/>
          </p:cNvSpPr>
          <p:nvPr/>
        </p:nvSpPr>
        <p:spPr bwMode="auto">
          <a:xfrm rot="-493288">
            <a:off x="971550" y="3716338"/>
            <a:ext cx="5692775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6566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повезло! Заработанные 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Вами баллы удваиваются!</a:t>
            </a:r>
          </a:p>
        </p:txBody>
      </p:sp>
      <p:sp>
        <p:nvSpPr>
          <p:cNvPr id="66569" name="AutoShape 9" descr="Букет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6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656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5" grpId="0" animBg="1"/>
      <p:bldP spid="66566" grpId="0" animBg="1"/>
      <p:bldP spid="66566" grpId="1" animBg="1"/>
      <p:bldP spid="66569" grpId="0" animBg="1"/>
      <p:bldP spid="66569" grpId="1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7587" name="WordArt 3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15</a:t>
            </a:r>
          </a:p>
        </p:txBody>
      </p:sp>
      <p:sp>
        <p:nvSpPr>
          <p:cNvPr id="67589" name="WordArt 5"/>
          <p:cNvSpPr>
            <a:spLocks noChangeArrowheads="1" noChangeShapeType="1" noTextEdit="1"/>
          </p:cNvSpPr>
          <p:nvPr/>
        </p:nvSpPr>
        <p:spPr bwMode="auto">
          <a:xfrm rot="-503879">
            <a:off x="1116013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Ура!!!  Ура!!!   Ура!!!</a:t>
            </a:r>
          </a:p>
        </p:txBody>
      </p:sp>
      <p:sp>
        <p:nvSpPr>
          <p:cNvPr id="67590" name="WordArt 6"/>
          <p:cNvSpPr>
            <a:spLocks noChangeArrowheads="1" noChangeShapeType="1" noTextEdit="1"/>
          </p:cNvSpPr>
          <p:nvPr/>
        </p:nvSpPr>
        <p:spPr bwMode="auto">
          <a:xfrm>
            <a:off x="1835150" y="765175"/>
            <a:ext cx="6983413" cy="1584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Вам повезло!  За зарабатываете 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дополнительно 10 баллов!</a:t>
            </a:r>
          </a:p>
        </p:txBody>
      </p:sp>
      <p:pic>
        <p:nvPicPr>
          <p:cNvPr id="67591" name="Picture 7" descr="J0282736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489391">
            <a:off x="6156325" y="2420938"/>
            <a:ext cx="2516188" cy="2519362"/>
          </a:xfrm>
          <a:prstGeom prst="rect">
            <a:avLst/>
          </a:prstGeom>
          <a:noFill/>
        </p:spPr>
      </p:pic>
      <p:sp>
        <p:nvSpPr>
          <p:cNvPr id="67592" name="AutoShape 8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759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7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75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9" grpId="0" animBg="1"/>
      <p:bldP spid="67590" grpId="0" animBg="1"/>
      <p:bldP spid="67590" grpId="1" animBg="1"/>
      <p:bldP spid="67592" grpId="0" animBg="1"/>
      <p:bldP spid="67592" grpId="1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AutoShape 2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611188" y="476250"/>
            <a:ext cx="1042987" cy="1042988"/>
          </a:xfrm>
          <a:prstGeom prst="actionButtonBlank">
            <a:avLst/>
          </a:prstGeom>
          <a:gradFill rotWithShape="1">
            <a:gsLst>
              <a:gs pos="0">
                <a:schemeClr val="bg1"/>
              </a:gs>
              <a:gs pos="100000">
                <a:srgbClr val="0066FF"/>
              </a:gs>
            </a:gsLst>
            <a:path path="rect">
              <a:fillToRect l="50000" t="50000" r="50000" b="50000"/>
            </a:path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8611" name="WordArt 3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827088" y="692150"/>
            <a:ext cx="576262" cy="5762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tile tx="0" ty="0" sx="100000" sy="100000" flip="none" algn="tl"/>
                </a:blipFill>
                <a:latin typeface="Book Antiqua"/>
              </a:rPr>
              <a:t>33</a:t>
            </a:r>
          </a:p>
        </p:txBody>
      </p:sp>
      <p:pic>
        <p:nvPicPr>
          <p:cNvPr id="68612" name="Picture 4" descr="J028275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05666">
            <a:off x="6084888" y="2349500"/>
            <a:ext cx="2159000" cy="2159000"/>
          </a:xfrm>
          <a:prstGeom prst="rect">
            <a:avLst/>
          </a:prstGeom>
          <a:noFill/>
        </p:spPr>
      </p:pic>
      <p:sp>
        <p:nvSpPr>
          <p:cNvPr id="68613" name="WordArt 5"/>
          <p:cNvSpPr>
            <a:spLocks noChangeArrowheads="1" noChangeShapeType="1" noTextEdit="1"/>
          </p:cNvSpPr>
          <p:nvPr/>
        </p:nvSpPr>
        <p:spPr bwMode="auto">
          <a:xfrm rot="-697116">
            <a:off x="1042988" y="3716338"/>
            <a:ext cx="5492750" cy="2087562"/>
          </a:xfrm>
          <a:prstGeom prst="rect">
            <a:avLst/>
          </a:prstGeom>
        </p:spPr>
        <p:txBody>
          <a:bodyPr wrap="none" fromWordArt="1">
            <a:prstTxWarp prst="textFadeRight">
              <a:avLst>
                <a:gd name="adj" fmla="val 43130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FF00"/>
                    </a:gs>
                  </a:gsLst>
                  <a:lin ang="0" scaled="1"/>
                </a:gra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Как жаль! Как жаль!</a:t>
            </a:r>
          </a:p>
        </p:txBody>
      </p:sp>
      <p:sp>
        <p:nvSpPr>
          <p:cNvPr id="68614" name="WordArt 6"/>
          <p:cNvSpPr>
            <a:spLocks noChangeArrowheads="1" noChangeShapeType="1" noTextEdit="1"/>
          </p:cNvSpPr>
          <p:nvPr/>
        </p:nvSpPr>
        <p:spPr bwMode="auto">
          <a:xfrm>
            <a:off x="1979613" y="765175"/>
            <a:ext cx="6696075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Увы! Вы теряете </a:t>
            </a:r>
          </a:p>
          <a:p>
            <a:r>
              <a:rPr lang="ru-RU" sz="3600" b="1" i="1" kern="10">
                <a:ln w="127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6699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5 баллов!</a:t>
            </a:r>
          </a:p>
        </p:txBody>
      </p:sp>
      <p:sp>
        <p:nvSpPr>
          <p:cNvPr id="68615" name="AutoShape 7" descr="Букет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5003800" y="5229225"/>
            <a:ext cx="3455988" cy="1152525"/>
          </a:xfrm>
          <a:prstGeom prst="notchedRightArrow">
            <a:avLst>
              <a:gd name="adj1" fmla="val 66954"/>
              <a:gd name="adj2" fmla="val 78311"/>
            </a:avLst>
          </a:prstGeom>
          <a:blipFill dpi="0" rotWithShape="1">
            <a:blip r:embed="rId7" cstate="print"/>
            <a:srcRect/>
            <a:tile tx="0" ty="0" sx="100000" sy="100000" flip="none" algn="tl"/>
          </a:blipFill>
          <a:ln w="76200" cmpd="tri" algn="ctr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b="1">
                <a:solidFill>
                  <a:srgbClr val="FF0000"/>
                </a:solidFill>
              </a:rPr>
              <a:t>     ПЕРЕХОД ХОДА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3" presetClass="emph" presetSubtype="2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000" fill="hold"/>
                                        <p:tgtEl>
                                          <p:spTgt spid="686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861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  <p:bldP spid="68614" grpId="0" animBg="1"/>
      <p:bldP spid="68614" grpId="1" animBg="1"/>
      <p:bldP spid="68615" grpId="0" animBg="1"/>
      <p:bldP spid="686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4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195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6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7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8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199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3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Молодой матрос на судне</a:t>
            </a:r>
          </a:p>
        </p:txBody>
      </p:sp>
      <p:sp useBgFill="1">
        <p:nvSpPr>
          <p:cNvPr id="8201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ЮНГА</a:t>
            </a:r>
          </a:p>
        </p:txBody>
      </p:sp>
      <p:sp>
        <p:nvSpPr>
          <p:cNvPr id="8202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203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8206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20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0" grpId="0" animBg="1"/>
      <p:bldP spid="8201" grpId="0" build="allAtOnce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757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4759" name="WordArt 7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74761" name="Picture 9" descr="7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74762" name="AutoShape 10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747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47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9" grpId="0" animBg="1"/>
      <p:bldP spid="74762" grpId="0" build="allAtOnce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5782" name="Rectangle 6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75783" name="Picture 7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75784" name="WordArt 8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sp>
        <p:nvSpPr>
          <p:cNvPr id="75786" name="WordArt 10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57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75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4" grpId="0" animBg="1"/>
      <p:bldP spid="75784" grpId="1" animBg="1"/>
      <p:bldP spid="7578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052513"/>
            <a:ext cx="7775575" cy="1655762"/>
          </a:xfrm>
        </p:spPr>
        <p:txBody>
          <a:bodyPr/>
          <a:lstStyle/>
          <a:p>
            <a:pPr algn="l">
              <a:lnSpc>
                <a:spcPct val="80000"/>
              </a:lnSpc>
            </a:pPr>
            <a:r>
              <a:rPr lang="ru-RU" sz="3600">
                <a:solidFill>
                  <a:srgbClr val="003366"/>
                </a:solidFill>
              </a:rPr>
              <a:t>Кто из известных русских полководцев сказал: </a:t>
            </a:r>
            <a:br>
              <a:rPr lang="ru-RU" sz="3600">
                <a:solidFill>
                  <a:srgbClr val="003366"/>
                </a:solidFill>
              </a:rPr>
            </a:br>
            <a:r>
              <a:rPr lang="ru-RU" sz="3200" b="1" i="1">
                <a:solidFill>
                  <a:srgbClr val="FF0000"/>
                </a:solidFill>
              </a:rPr>
              <a:t>«Тяжело в ученье – легко в бою»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12140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Кутузов          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Чапаев                    </a:t>
            </a:r>
          </a:p>
          <a:p>
            <a:pPr>
              <a:buFontTx/>
              <a:buNone/>
            </a:pPr>
            <a:endParaRPr lang="ru-RU" sz="1200"/>
          </a:p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Жуков </a:t>
            </a:r>
            <a:r>
              <a:rPr lang="ru-RU" sz="2800" i="1">
                <a:solidFill>
                  <a:srgbClr val="003366"/>
                </a:solidFill>
              </a:rPr>
              <a:t>                       </a:t>
            </a:r>
            <a:r>
              <a:rPr lang="ru-RU" sz="2800" i="1">
                <a:solidFill>
                  <a:srgbClr val="0000FF"/>
                </a:solidFill>
              </a:rPr>
              <a:t>г)</a:t>
            </a:r>
            <a:r>
              <a:rPr lang="ru-RU" sz="2800"/>
              <a:t> Суворов</a:t>
            </a:r>
          </a:p>
        </p:txBody>
      </p:sp>
      <p:sp useBgFill="1">
        <p:nvSpPr>
          <p:cNvPr id="6554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2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65543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65544" name="WordArt 8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65545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3644900"/>
            <a:ext cx="4537075" cy="69850"/>
          </a:xfrm>
          <a:prstGeom prst="rect">
            <a:avLst/>
          </a:prstGeom>
          <a:noFill/>
        </p:spPr>
      </p:pic>
      <p:sp>
        <p:nvSpPr>
          <p:cNvPr id="65546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7" name="Rectangle 1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3933825"/>
            <a:ext cx="2520950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8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24300" y="3933825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49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7175" y="4724400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5550" name="WordArt 14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5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/>
      <p:bldP spid="65539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6983412" cy="1296987"/>
          </a:xfrm>
        </p:spPr>
        <p:txBody>
          <a:bodyPr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Из чего в сказке солдат </a:t>
            </a:r>
            <a:br>
              <a:rPr lang="ru-RU" sz="3600">
                <a:solidFill>
                  <a:srgbClr val="FF0000"/>
                </a:solidFill>
              </a:rPr>
            </a:br>
            <a:r>
              <a:rPr lang="ru-RU" sz="3600">
                <a:solidFill>
                  <a:srgbClr val="FF0000"/>
                </a:solidFill>
              </a:rPr>
              <a:t>сварил кашу?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121400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Из молотка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Из топора                   </a:t>
            </a:r>
          </a:p>
          <a:p>
            <a:pPr>
              <a:buFontTx/>
              <a:buNone/>
            </a:pPr>
            <a:endParaRPr lang="ru-RU" sz="1200"/>
          </a:p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Из сапога </a:t>
            </a:r>
            <a:r>
              <a:rPr lang="ru-RU" sz="2800" i="1">
                <a:solidFill>
                  <a:srgbClr val="003366"/>
                </a:solidFill>
              </a:rPr>
              <a:t>           </a:t>
            </a:r>
            <a:r>
              <a:rPr lang="ru-RU" sz="1000" i="1">
                <a:solidFill>
                  <a:srgbClr val="003366"/>
                </a:solidFill>
              </a:rPr>
              <a:t>        </a:t>
            </a:r>
            <a:r>
              <a:rPr lang="ru-RU" sz="2800" i="1">
                <a:solidFill>
                  <a:srgbClr val="0000FF"/>
                </a:solidFill>
              </a:rPr>
              <a:t>г)</a:t>
            </a:r>
            <a:r>
              <a:rPr lang="ru-RU" sz="2800"/>
              <a:t>  Из дроби</a:t>
            </a:r>
          </a:p>
        </p:txBody>
      </p:sp>
      <p:sp useBgFill="1">
        <p:nvSpPr>
          <p:cNvPr id="7680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05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6806" name="Picture 6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76807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6808" name="Picture 8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3644900"/>
            <a:ext cx="4537075" cy="69850"/>
          </a:xfrm>
          <a:prstGeom prst="rect">
            <a:avLst/>
          </a:prstGeom>
          <a:noFill/>
        </p:spPr>
      </p:pic>
      <p:sp>
        <p:nvSpPr>
          <p:cNvPr id="76809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0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3933825"/>
            <a:ext cx="2665413" cy="1438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1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7983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2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4724400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6813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6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/>
      <p:bldP spid="7680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6983412" cy="1296987"/>
          </a:xfrm>
        </p:spPr>
        <p:txBody>
          <a:bodyPr/>
          <a:lstStyle/>
          <a:p>
            <a:pPr algn="l"/>
            <a:r>
              <a:rPr lang="ru-RU" sz="3600">
                <a:solidFill>
                  <a:srgbClr val="FF0000"/>
                </a:solidFill>
              </a:rPr>
              <a:t>Какой из городов бомбили фашисты 22 июня 1941г.?</a:t>
            </a:r>
            <a:r>
              <a:rPr lang="ru-RU" sz="3200" b="1" i="1">
                <a:solidFill>
                  <a:srgbClr val="FF0000"/>
                </a:solidFill>
              </a:rPr>
              <a:t> </a:t>
            </a:r>
            <a:endParaRPr lang="ru-RU" sz="3200" b="1">
              <a:solidFill>
                <a:srgbClr val="FF0000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05263"/>
            <a:ext cx="6697662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i="1">
                <a:solidFill>
                  <a:srgbClr val="0000FF"/>
                </a:solidFill>
              </a:rPr>
              <a:t>а)</a:t>
            </a:r>
            <a:r>
              <a:rPr lang="ru-RU"/>
              <a:t>  Минск                    </a:t>
            </a:r>
            <a:r>
              <a:rPr lang="ru-RU" i="1">
                <a:solidFill>
                  <a:srgbClr val="0000FF"/>
                </a:solidFill>
              </a:rPr>
              <a:t>в)</a:t>
            </a:r>
            <a:r>
              <a:rPr lang="ru-RU"/>
              <a:t> Киев                   </a:t>
            </a:r>
          </a:p>
          <a:p>
            <a:pPr>
              <a:buFontTx/>
              <a:buNone/>
            </a:pPr>
            <a:endParaRPr lang="ru-RU" sz="1400"/>
          </a:p>
          <a:p>
            <a:pPr>
              <a:buFontTx/>
              <a:buNone/>
            </a:pPr>
            <a:r>
              <a:rPr lang="ru-RU" i="1">
                <a:solidFill>
                  <a:srgbClr val="0000FF"/>
                </a:solidFill>
              </a:rPr>
              <a:t>б)</a:t>
            </a:r>
            <a:r>
              <a:rPr lang="ru-RU"/>
              <a:t>  Ленинград </a:t>
            </a:r>
            <a:r>
              <a:rPr lang="ru-RU" i="1">
                <a:solidFill>
                  <a:srgbClr val="003366"/>
                </a:solidFill>
              </a:rPr>
              <a:t>           </a:t>
            </a:r>
            <a:r>
              <a:rPr lang="ru-RU" sz="1200" i="1">
                <a:solidFill>
                  <a:srgbClr val="003366"/>
                </a:solidFill>
              </a:rPr>
              <a:t> </a:t>
            </a:r>
            <a:r>
              <a:rPr lang="ru-RU" i="1">
                <a:solidFill>
                  <a:srgbClr val="0000FF"/>
                </a:solidFill>
              </a:rPr>
              <a:t>г)  </a:t>
            </a:r>
            <a:r>
              <a:rPr lang="ru-RU"/>
              <a:t>Москва</a:t>
            </a:r>
          </a:p>
        </p:txBody>
      </p:sp>
      <p:sp useBgFill="1">
        <p:nvSpPr>
          <p:cNvPr id="79876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77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79878" name="Picture 6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79879" name="WordArt 7"/>
          <p:cNvSpPr>
            <a:spLocks noChangeArrowheads="1" noChangeShapeType="1" noTextEdit="1"/>
          </p:cNvSpPr>
          <p:nvPr/>
        </p:nvSpPr>
        <p:spPr bwMode="auto">
          <a:xfrm>
            <a:off x="539750" y="32131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79880" name="Picture 8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3644900"/>
            <a:ext cx="4537075" cy="69850"/>
          </a:xfrm>
          <a:prstGeom prst="rect">
            <a:avLst/>
          </a:prstGeom>
          <a:noFill/>
        </p:spPr>
      </p:pic>
      <p:sp>
        <p:nvSpPr>
          <p:cNvPr id="79881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005263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2" name="Rectangle 10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50825" y="4005263"/>
            <a:ext cx="3097213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3" name="Rectangle 1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84663" y="4005263"/>
            <a:ext cx="194310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4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211638" y="4941888"/>
            <a:ext cx="2520950" cy="574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9885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  <p:bldP spid="79875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268413"/>
            <a:ext cx="7343775" cy="1655762"/>
          </a:xfrm>
        </p:spPr>
        <p:txBody>
          <a:bodyPr/>
          <a:lstStyle/>
          <a:p>
            <a:pPr algn="l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Как звали последнего царя России?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365625"/>
            <a:ext cx="6697662" cy="1584325"/>
          </a:xfrm>
        </p:spPr>
        <p:txBody>
          <a:bodyPr/>
          <a:lstStyle/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Николай </a:t>
            </a:r>
            <a:r>
              <a:rPr lang="en-US" sz="2800"/>
              <a:t>II</a:t>
            </a:r>
            <a:r>
              <a:rPr lang="ru-RU" sz="2800"/>
              <a:t>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 Ленин                   </a:t>
            </a:r>
          </a:p>
          <a:p>
            <a:pPr>
              <a:buFontTx/>
              <a:buNone/>
            </a:pPr>
            <a:endParaRPr lang="ru-RU" sz="900"/>
          </a:p>
          <a:p>
            <a:pPr>
              <a:buFontTx/>
              <a:buNone/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Александр </a:t>
            </a:r>
            <a:r>
              <a:rPr lang="ru-RU" sz="2800" i="1">
                <a:solidFill>
                  <a:srgbClr val="003366"/>
                </a:solidFill>
              </a:rPr>
              <a:t> </a:t>
            </a:r>
            <a:r>
              <a:rPr lang="en-US" sz="2800">
                <a:solidFill>
                  <a:srgbClr val="003366"/>
                </a:solidFill>
              </a:rPr>
              <a:t>I</a:t>
            </a:r>
            <a:r>
              <a:rPr lang="ru-RU" sz="2800" i="1">
                <a:solidFill>
                  <a:srgbClr val="003366"/>
                </a:solidFill>
              </a:rPr>
              <a:t>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 Борис Годунов</a:t>
            </a:r>
          </a:p>
        </p:txBody>
      </p:sp>
      <p:sp useBgFill="1">
        <p:nvSpPr>
          <p:cNvPr id="88068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88070" name="Picture 6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88071" name="WordArt 7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88072" name="Picture 8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88073" name="Rectangle 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8313" y="4365625"/>
            <a:ext cx="25209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4" name="Rectangle 1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50825" y="5084763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6" name="Rectangle 1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4292600"/>
            <a:ext cx="3313113" cy="13668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88077" name="WordArt 13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8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8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  <p:bldP spid="8806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64" name="Rectangle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66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2167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2168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2169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2170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Что обозначает белый цвет на Российском флаге?</a:t>
            </a:r>
          </a:p>
        </p:txBody>
      </p:sp>
      <p:sp>
        <p:nvSpPr>
          <p:cNvPr id="92171" name="Rectangle 11"/>
          <p:cNvSpPr>
            <a:spLocks noChangeArrowheads="1"/>
          </p:cNvSpPr>
          <p:nvPr/>
        </p:nvSpPr>
        <p:spPr bwMode="auto">
          <a:xfrm>
            <a:off x="827088" y="4292600"/>
            <a:ext cx="669766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Братство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Равенство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Свобода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 Доброта</a:t>
            </a:r>
          </a:p>
        </p:txBody>
      </p:sp>
      <p:sp>
        <p:nvSpPr>
          <p:cNvPr id="92172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539750" y="4221163"/>
            <a:ext cx="2519363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3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19475" y="4292600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4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6725" y="5300663"/>
            <a:ext cx="28797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5" name="Rectangl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348038" y="4292600"/>
            <a:ext cx="3024187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6" name="Rectangle 16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755650" y="4868863"/>
            <a:ext cx="2447925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8" name="Rectangle 1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492500" y="4292600"/>
            <a:ext cx="2879725" cy="12969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79" name="WordArt 19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2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2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70" grpId="0"/>
      <p:bldP spid="92171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3189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0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3191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3192" name="WordArt 8"/>
          <p:cNvSpPr>
            <a:spLocks noChangeArrowheads="1" noChangeShapeType="1" noTextEdit="1"/>
          </p:cNvSpPr>
          <p:nvPr/>
        </p:nvSpPr>
        <p:spPr bwMode="auto">
          <a:xfrm>
            <a:off x="468313" y="3284538"/>
            <a:ext cx="4464050" cy="4333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3193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468313" y="3789363"/>
            <a:ext cx="4537075" cy="69850"/>
          </a:xfrm>
          <a:prstGeom prst="rect">
            <a:avLst/>
          </a:prstGeom>
          <a:noFill/>
        </p:spPr>
      </p:pic>
      <p:sp>
        <p:nvSpPr>
          <p:cNvPr id="93194" name="Rectangle 10"/>
          <p:cNvSpPr>
            <a:spLocks noChangeArrowheads="1"/>
          </p:cNvSpPr>
          <p:nvPr/>
        </p:nvSpPr>
        <p:spPr bwMode="auto">
          <a:xfrm>
            <a:off x="684213" y="1268413"/>
            <a:ext cx="5832475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Какая из этих песен о гражданской войне?  </a:t>
            </a:r>
          </a:p>
        </p:txBody>
      </p:sp>
      <p:sp>
        <p:nvSpPr>
          <p:cNvPr id="93195" name="Rectangle 11"/>
          <p:cNvSpPr>
            <a:spLocks noChangeArrowheads="1"/>
          </p:cNvSpPr>
          <p:nvPr/>
        </p:nvSpPr>
        <p:spPr bwMode="auto">
          <a:xfrm>
            <a:off x="900113" y="3933825"/>
            <a:ext cx="540067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 </a:t>
            </a:r>
            <a:r>
              <a:rPr lang="ru-RU" sz="2800"/>
              <a:t>«Песня о Щорсе»</a:t>
            </a:r>
          </a:p>
          <a:p>
            <a:pPr marL="342900" indent="-342900" algn="l">
              <a:spcBef>
                <a:spcPct val="20000"/>
              </a:spcBef>
            </a:pPr>
            <a:endParaRPr lang="ru-RU" sz="800"/>
          </a:p>
          <a:p>
            <a:pPr marL="342900" indent="-342900" algn="l">
              <a:spcBef>
                <a:spcPct val="20000"/>
              </a:spcBef>
            </a:pPr>
            <a:endParaRPr lang="ru-RU" sz="1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«Комбат батяня»</a:t>
            </a:r>
          </a:p>
          <a:p>
            <a:pPr marL="342900" indent="-342900" algn="l">
              <a:spcBef>
                <a:spcPct val="20000"/>
              </a:spcBef>
            </a:pPr>
            <a:endParaRPr lang="ru-RU" sz="8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«В лесу прифронтовом»</a:t>
            </a:r>
          </a:p>
          <a:p>
            <a:pPr marL="342900" indent="-342900" algn="l">
              <a:spcBef>
                <a:spcPct val="20000"/>
              </a:spcBef>
            </a:pPr>
            <a:endParaRPr lang="ru-RU" sz="8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«Мадам Брошкина»</a:t>
            </a:r>
          </a:p>
        </p:txBody>
      </p:sp>
      <p:sp>
        <p:nvSpPr>
          <p:cNvPr id="93197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827088" y="3933825"/>
            <a:ext cx="4032250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8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5650" y="4581525"/>
            <a:ext cx="4895850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199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684213" y="5949950"/>
            <a:ext cx="4319587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00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1550" y="4868863"/>
            <a:ext cx="403225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3201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3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3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93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93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4" grpId="0"/>
      <p:bldP spid="9319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4213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14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4215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4216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4217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4218" name="Rectangle 10"/>
          <p:cNvSpPr>
            <a:spLocks noChangeArrowheads="1"/>
          </p:cNvSpPr>
          <p:nvPr/>
        </p:nvSpPr>
        <p:spPr bwMode="auto">
          <a:xfrm>
            <a:off x="684213" y="1268413"/>
            <a:ext cx="63357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90000"/>
              </a:lnSpc>
            </a:pPr>
            <a:r>
              <a:rPr lang="ru-RU" sz="3600">
                <a:solidFill>
                  <a:srgbClr val="FF0000"/>
                </a:solidFill>
              </a:rPr>
              <a:t>Кто управлял Россией, когда началась Великая Отечественная война?  </a:t>
            </a:r>
          </a:p>
        </p:txBody>
      </p:sp>
      <p:sp>
        <p:nvSpPr>
          <p:cNvPr id="94219" name="Rectangle 11"/>
          <p:cNvSpPr>
            <a:spLocks noChangeArrowheads="1"/>
          </p:cNvSpPr>
          <p:nvPr/>
        </p:nvSpPr>
        <p:spPr bwMode="auto">
          <a:xfrm>
            <a:off x="1258888" y="4365625"/>
            <a:ext cx="50403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Брежнев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Неёлов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Лужков</a:t>
            </a:r>
            <a:r>
              <a:rPr lang="ru-RU" sz="2800" i="1">
                <a:solidFill>
                  <a:srgbClr val="003366"/>
                </a:solidFill>
              </a:rPr>
              <a:t>          </a:t>
            </a:r>
            <a:r>
              <a:rPr lang="ru-RU" sz="800" i="1">
                <a:solidFill>
                  <a:srgbClr val="003366"/>
                </a:solidFill>
              </a:rPr>
              <a:t>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Сталин </a:t>
            </a:r>
          </a:p>
        </p:txBody>
      </p:sp>
      <p:sp>
        <p:nvSpPr>
          <p:cNvPr id="94220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08400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1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708400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2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6013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3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1116013" y="4941888"/>
            <a:ext cx="2374900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4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971550" y="4292600"/>
            <a:ext cx="2374900" cy="1584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4225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4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4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8" grpId="0"/>
      <p:bldP spid="94219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5237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38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5239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5240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5241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5242" name="Rectangle 10"/>
          <p:cNvSpPr>
            <a:spLocks noChangeArrowheads="1"/>
          </p:cNvSpPr>
          <p:nvPr/>
        </p:nvSpPr>
        <p:spPr bwMode="auto">
          <a:xfrm>
            <a:off x="611188" y="1412875"/>
            <a:ext cx="74898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80000"/>
              </a:lnSpc>
            </a:pPr>
            <a:r>
              <a:rPr lang="ru-RU" sz="3600">
                <a:solidFill>
                  <a:srgbClr val="FF0000"/>
                </a:solidFill>
              </a:rPr>
              <a:t>Как в народе назывались реактивные ракетные установки, которых очень боялись фашисты?  </a:t>
            </a:r>
          </a:p>
        </p:txBody>
      </p:sp>
      <p:sp>
        <p:nvSpPr>
          <p:cNvPr id="95243" name="Rectangle 11"/>
          <p:cNvSpPr>
            <a:spLocks noChangeArrowheads="1"/>
          </p:cNvSpPr>
          <p:nvPr/>
        </p:nvSpPr>
        <p:spPr bwMode="auto">
          <a:xfrm>
            <a:off x="684213" y="4365625"/>
            <a:ext cx="669766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«Маруся»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«Валюша»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«Катюша»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«Ураган» </a:t>
            </a:r>
          </a:p>
        </p:txBody>
      </p:sp>
      <p:sp>
        <p:nvSpPr>
          <p:cNvPr id="95244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11188" y="44370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5" name="Rectangl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779838" y="4365625"/>
            <a:ext cx="2374900" cy="1368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6" name="Rectangl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563938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7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755650" y="5084763"/>
            <a:ext cx="2374900" cy="5048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5248" name="WordArt 16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5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5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42" grpId="0"/>
      <p:bldP spid="95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18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219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3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40000"/>
              </a:lnSpc>
            </a:pPr>
            <a:r>
              <a:rPr lang="ru-RU" sz="3200">
                <a:solidFill>
                  <a:srgbClr val="000066"/>
                </a:solidFill>
              </a:rPr>
              <a:t> Корабельный подвал</a:t>
            </a:r>
          </a:p>
        </p:txBody>
      </p:sp>
      <p:sp useBgFill="1">
        <p:nvSpPr>
          <p:cNvPr id="9225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ТРЮМ</a:t>
            </a:r>
          </a:p>
        </p:txBody>
      </p:sp>
      <p:sp>
        <p:nvSpPr>
          <p:cNvPr id="9226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227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9231" name="WordArt 15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92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92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  <p:bldP spid="9223" grpId="0" animBg="1"/>
      <p:bldP spid="9224" grpId="0" animBg="1"/>
      <p:bldP spid="9225" grpId="0" build="allAtOnce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261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2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6263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6264" name="WordArt 8"/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6265" name="Picture 9" descr="линия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6266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Что было изображено на гербе СССР?  </a:t>
            </a:r>
          </a:p>
        </p:txBody>
      </p:sp>
      <p:sp>
        <p:nvSpPr>
          <p:cNvPr id="96267" name="Rectangle 11"/>
          <p:cNvSpPr>
            <a:spLocks noChangeArrowheads="1"/>
          </p:cNvSpPr>
          <p:nvPr/>
        </p:nvSpPr>
        <p:spPr bwMode="auto">
          <a:xfrm>
            <a:off x="395288" y="4365625"/>
            <a:ext cx="748982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Серп и молот              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Меч и щит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Молот и наковальня </a:t>
            </a:r>
            <a:r>
              <a:rPr lang="ru-RU" sz="2800" i="1">
                <a:solidFill>
                  <a:srgbClr val="003366"/>
                </a:solidFill>
              </a:rPr>
              <a:t>   </a:t>
            </a:r>
            <a:r>
              <a:rPr lang="ru-RU" sz="800" i="1">
                <a:solidFill>
                  <a:srgbClr val="003366"/>
                </a:solidFill>
              </a:rPr>
              <a:t>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Коса и вилы </a:t>
            </a:r>
          </a:p>
        </p:txBody>
      </p:sp>
      <p:sp>
        <p:nvSpPr>
          <p:cNvPr id="96268" name="Rectangl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95288" y="4365625"/>
            <a:ext cx="3097212" cy="576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69" name="Rectangle 1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95288" y="5013325"/>
            <a:ext cx="410527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0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572000" y="4292600"/>
            <a:ext cx="3024188" cy="14414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1" name="Rectangl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003800" y="4508500"/>
            <a:ext cx="2736850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2" name="Rectangle 16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787900" y="4365625"/>
            <a:ext cx="2736850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6273" name="WordArt 17"/>
          <p:cNvSpPr>
            <a:spLocks noChangeArrowheads="1" noChangeShapeType="1" noTextEdit="1"/>
          </p:cNvSpPr>
          <p:nvPr/>
        </p:nvSpPr>
        <p:spPr bwMode="auto">
          <a:xfrm>
            <a:off x="7740650" y="404813"/>
            <a:ext cx="376238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6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6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6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6" grpId="0"/>
      <p:bldP spid="96267" grpId="0" build="p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7285" name="Rectangle 5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86" name="WordArt 6"/>
          <p:cNvSpPr>
            <a:spLocks noChangeArrowheads="1" noChangeShapeType="1" noTextEdit="1"/>
          </p:cNvSpPr>
          <p:nvPr/>
        </p:nvSpPr>
        <p:spPr bwMode="auto">
          <a:xfrm>
            <a:off x="755650" y="765175"/>
            <a:ext cx="2305050" cy="360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Вопрос:</a:t>
            </a:r>
          </a:p>
        </p:txBody>
      </p:sp>
      <p:pic>
        <p:nvPicPr>
          <p:cNvPr id="97287" name="Picture 7" descr="линия 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0800000" flipV="1">
            <a:off x="755650" y="1101725"/>
            <a:ext cx="2232025" cy="69850"/>
          </a:xfrm>
          <a:prstGeom prst="rect">
            <a:avLst/>
          </a:prstGeom>
          <a:noFill/>
        </p:spPr>
      </p:pic>
      <p:sp>
        <p:nvSpPr>
          <p:cNvPr id="97288" name="WordArt 8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539750" y="3644900"/>
            <a:ext cx="4464050" cy="43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3600" i="1" kern="10" spc="72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"/>
                <a:cs typeface="Arial"/>
              </a:rPr>
              <a:t>Варианты ответа:</a:t>
            </a:r>
          </a:p>
        </p:txBody>
      </p:sp>
      <p:pic>
        <p:nvPicPr>
          <p:cNvPr id="97289" name="Picture 9" descr="линия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0800000" flipV="1">
            <a:off x="539750" y="4076700"/>
            <a:ext cx="4537075" cy="69850"/>
          </a:xfrm>
          <a:prstGeom prst="rect">
            <a:avLst/>
          </a:prstGeom>
          <a:noFill/>
        </p:spPr>
      </p:pic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684213" y="1268413"/>
            <a:ext cx="6767512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20000"/>
              </a:lnSpc>
            </a:pPr>
            <a:r>
              <a:rPr lang="ru-RU" sz="3600">
                <a:solidFill>
                  <a:srgbClr val="FF0000"/>
                </a:solidFill>
              </a:rPr>
              <a:t>Кто победил в кругосветной парусной регате?  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539750" y="4365625"/>
            <a:ext cx="7561263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а)</a:t>
            </a:r>
            <a:r>
              <a:rPr lang="ru-RU" sz="2800"/>
              <a:t> Капитан Воронин    </a:t>
            </a:r>
            <a:r>
              <a:rPr lang="ru-RU" sz="2800" i="1">
                <a:solidFill>
                  <a:srgbClr val="0000FF"/>
                </a:solidFill>
              </a:rPr>
              <a:t>в)</a:t>
            </a:r>
            <a:r>
              <a:rPr lang="ru-RU" sz="2800"/>
              <a:t> Капитан Врунгель                    </a:t>
            </a:r>
          </a:p>
          <a:p>
            <a:pPr marL="342900" indent="-342900" algn="l">
              <a:spcBef>
                <a:spcPct val="20000"/>
              </a:spcBef>
            </a:pPr>
            <a:endParaRPr lang="ru-RU" sz="900"/>
          </a:p>
          <a:p>
            <a:pPr marL="342900" indent="-342900" algn="l">
              <a:spcBef>
                <a:spcPct val="20000"/>
              </a:spcBef>
            </a:pPr>
            <a:r>
              <a:rPr lang="ru-RU" sz="2800" i="1">
                <a:solidFill>
                  <a:srgbClr val="0000FF"/>
                </a:solidFill>
              </a:rPr>
              <a:t>б)</a:t>
            </a:r>
            <a:r>
              <a:rPr lang="ru-RU" sz="2800"/>
              <a:t> Капитан Немо</a:t>
            </a:r>
            <a:r>
              <a:rPr lang="ru-RU" sz="2800" i="1">
                <a:solidFill>
                  <a:srgbClr val="003366"/>
                </a:solidFill>
              </a:rPr>
              <a:t>         </a:t>
            </a:r>
            <a:r>
              <a:rPr lang="ru-RU" sz="2800" i="1">
                <a:solidFill>
                  <a:srgbClr val="0000FF"/>
                </a:solidFill>
              </a:rPr>
              <a:t>г) </a:t>
            </a:r>
            <a:r>
              <a:rPr lang="ru-RU" sz="2800"/>
              <a:t>Капитан Врангель </a:t>
            </a:r>
          </a:p>
        </p:txBody>
      </p:sp>
      <p:sp>
        <p:nvSpPr>
          <p:cNvPr id="97294" name="Rectangle 14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067175" y="4941888"/>
            <a:ext cx="3600450" cy="863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5" name="Rectangle 15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4067175" y="4365625"/>
            <a:ext cx="3816350" cy="5032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296" name="WordArt 16"/>
          <p:cNvSpPr>
            <a:spLocks noChangeArrowheads="1" noChangeShapeType="1" noTextEdit="1"/>
          </p:cNvSpPr>
          <p:nvPr/>
        </p:nvSpPr>
        <p:spPr bwMode="auto">
          <a:xfrm>
            <a:off x="7885113" y="476250"/>
            <a:ext cx="376237" cy="6048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495"/>
              </a:avLst>
            </a:prstTxWarp>
          </a:bodyPr>
          <a:lstStyle/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М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р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с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  <a:p>
            <a:endParaRPr lang="ru-RU" sz="1000" kern="10">
              <a:ln w="15875">
                <a:solidFill>
                  <a:schemeClr val="tx1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Impact"/>
            </a:endParaRP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б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о</a:t>
            </a:r>
          </a:p>
          <a:p>
            <a:r>
              <a:rPr lang="ru-RU" sz="1000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й</a:t>
            </a:r>
          </a:p>
        </p:txBody>
      </p:sp>
      <p:sp>
        <p:nvSpPr>
          <p:cNvPr id="97299" name="Rectangle 19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39750" y="4221163"/>
            <a:ext cx="3527425" cy="7207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2" name="Rectangle 22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8313" y="4941888"/>
            <a:ext cx="3024187" cy="719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7303" name="Rectangle 2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211638" y="5013325"/>
            <a:ext cx="3529012" cy="7921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97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7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90" grpId="0"/>
      <p:bldP spid="97291" grpId="0" uiExpand="1" build="p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30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8309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8310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98311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 animBg="1"/>
      <p:bldP spid="98309" grpId="1" animBg="1"/>
      <p:bldP spid="98311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933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99333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99334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99335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3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993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3" grpId="0" animBg="1"/>
      <p:bldP spid="99333" grpId="1" animBg="1"/>
      <p:bldP spid="99335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035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0357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0358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0359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03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0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7" grpId="0" animBg="1"/>
      <p:bldP spid="100357" grpId="1" animBg="1"/>
      <p:bldP spid="100359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138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1381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1382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1383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1" grpId="0" animBg="1"/>
      <p:bldP spid="101381" grpId="1" animBg="1"/>
      <p:bldP spid="101383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04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05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2406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2407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5" grpId="0" animBg="1"/>
      <p:bldP spid="102405" grpId="1" animBg="1"/>
      <p:bldP spid="102407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428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3429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3430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3431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34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34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9" grpId="0" animBg="1"/>
      <p:bldP spid="103429" grpId="1" animBg="1"/>
      <p:bldP spid="103431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52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453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4454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4455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4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4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3" grpId="0" animBg="1"/>
      <p:bldP spid="104453" grpId="1" animBg="1"/>
      <p:bldP spid="10445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476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77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5478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5479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animBg="1"/>
      <p:bldP spid="105477" grpId="1" animBg="1"/>
      <p:bldP spid="10547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2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43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4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5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6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47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5</a:t>
            </a:r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 flipH="1">
            <a:off x="611188" y="476250"/>
            <a:ext cx="5184775" cy="2089150"/>
          </a:xfrm>
          <a:prstGeom prst="wedgeEllipseCallout">
            <a:avLst>
              <a:gd name="adj1" fmla="val -57995"/>
              <a:gd name="adj2" fmla="val 37690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 Морская </a:t>
            </a:r>
          </a:p>
          <a:p>
            <a:pPr>
              <a:lnSpc>
                <a:spcPct val="130000"/>
              </a:lnSpc>
            </a:pPr>
            <a:r>
              <a:rPr lang="ru-RU" sz="3200">
                <a:solidFill>
                  <a:srgbClr val="000066"/>
                </a:solidFill>
              </a:rPr>
              <a:t>верёвка </a:t>
            </a:r>
          </a:p>
        </p:txBody>
      </p:sp>
      <p:sp useBgFill="1">
        <p:nvSpPr>
          <p:cNvPr id="10249" name="Rectangle 9"/>
          <p:cNvSpPr>
            <a:spLocks noChangeArrowheads="1"/>
          </p:cNvSpPr>
          <p:nvPr/>
        </p:nvSpPr>
        <p:spPr bwMode="auto">
          <a:xfrm>
            <a:off x="468313" y="4292600"/>
            <a:ext cx="2303462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4000">
                <a:solidFill>
                  <a:srgbClr val="FF0000"/>
                </a:solidFill>
              </a:rPr>
              <a:t> КАНАТ</a:t>
            </a:r>
          </a:p>
        </p:txBody>
      </p:sp>
      <p:sp>
        <p:nvSpPr>
          <p:cNvPr id="10250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51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0254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24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0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49" grpId="0" build="allAtOnce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6500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6501" name="WordArt 5"/>
          <p:cNvSpPr>
            <a:spLocks noChangeArrowheads="1" noChangeShapeType="1" noTextEdit="1"/>
          </p:cNvSpPr>
          <p:nvPr/>
        </p:nvSpPr>
        <p:spPr bwMode="auto">
          <a:xfrm rot="-1654643">
            <a:off x="885825" y="1027113"/>
            <a:ext cx="6192838" cy="3865562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</a:bodyPr>
          <a:lstStyle/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 </a:t>
            </a:r>
          </a:p>
          <a:p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неверный!</a:t>
            </a:r>
          </a:p>
        </p:txBody>
      </p:sp>
      <p:pic>
        <p:nvPicPr>
          <p:cNvPr id="106502" name="Picture 6" descr="AG00317_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3141663"/>
            <a:ext cx="1851025" cy="2376487"/>
          </a:xfrm>
          <a:prstGeom prst="rect">
            <a:avLst/>
          </a:prstGeom>
          <a:noFill/>
        </p:spPr>
      </p:pic>
      <p:sp>
        <p:nvSpPr>
          <p:cNvPr id="106503" name="WordArt 7"/>
          <p:cNvSpPr>
            <a:spLocks noChangeArrowheads="1" noChangeShapeType="1" noTextEdit="1"/>
          </p:cNvSpPr>
          <p:nvPr/>
        </p:nvSpPr>
        <p:spPr bwMode="auto">
          <a:xfrm rot="-962682">
            <a:off x="3343275" y="4478338"/>
            <a:ext cx="2376488" cy="11811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31181"/>
              </a:avLst>
            </a:prstTxWarp>
          </a:bodyPr>
          <a:lstStyle/>
          <a:p>
            <a:r>
              <a:rPr lang="ru-RU" sz="36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962682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Ой!  Ой!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mph" presetSubtype="2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6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1" grpId="0" animBg="1"/>
      <p:bldP spid="106501" grpId="1" animBg="1"/>
      <p:bldP spid="106503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WordArt 4"/>
          <p:cNvSpPr>
            <a:spLocks noChangeArrowheads="1" noChangeShapeType="1" noTextEdit="1"/>
          </p:cNvSpPr>
          <p:nvPr/>
        </p:nvSpPr>
        <p:spPr bwMode="auto">
          <a:xfrm>
            <a:off x="1403350" y="333375"/>
            <a:ext cx="5761038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07525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07526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07527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075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07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build="allAtOnce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19813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19814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1981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198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4" grpId="0" build="allAtOnce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0837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0838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083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08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08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animBg="1"/>
      <p:bldP spid="120838" grpId="0" build="allAtOnce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0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1861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1862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1863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18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18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0" grpId="0" animBg="1"/>
      <p:bldP spid="121862" grpId="0" build="allAtOnce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4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2885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2886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2887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288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28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  <p:bldP spid="122886" grpId="0" build="allAtOnce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8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3909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3910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3911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39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39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8" grpId="0" animBg="1"/>
      <p:bldP spid="123910" grpId="0" build="allAtOnce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4933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4934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4935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493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49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2" grpId="0" animBg="1"/>
      <p:bldP spid="124934" grpId="0" build="allAtOnce" animBg="1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WordArt 4"/>
          <p:cNvSpPr>
            <a:spLocks noChangeArrowheads="1" noChangeShapeType="1" noTextEdit="1"/>
          </p:cNvSpPr>
          <p:nvPr/>
        </p:nvSpPr>
        <p:spPr bwMode="auto">
          <a:xfrm>
            <a:off x="1258888" y="404813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5957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5958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5959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9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59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5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6" grpId="0" animBg="1"/>
      <p:bldP spid="125958" grpId="0" build="allAtOnce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0" name="WordArt 4"/>
          <p:cNvSpPr>
            <a:spLocks noChangeArrowheads="1" noChangeShapeType="1" noTextEdit="1"/>
          </p:cNvSpPr>
          <p:nvPr/>
        </p:nvSpPr>
        <p:spPr bwMode="auto">
          <a:xfrm>
            <a:off x="1258888" y="333375"/>
            <a:ext cx="5761037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319"/>
              </a:avLst>
            </a:prstTxWarp>
          </a:bodyPr>
          <a:lstStyle/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Ваш ответ </a:t>
            </a:r>
          </a:p>
          <a:p>
            <a:r>
              <a:rPr lang="ru-RU" sz="2800" b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/>
                <a:cs typeface="Arial"/>
              </a:rPr>
              <a:t>верный !!!</a:t>
            </a:r>
          </a:p>
        </p:txBody>
      </p:sp>
      <p:pic>
        <p:nvPicPr>
          <p:cNvPr id="126981" name="Picture 5" descr="7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714625"/>
            <a:ext cx="4248150" cy="3865563"/>
          </a:xfrm>
          <a:prstGeom prst="rect">
            <a:avLst/>
          </a:prstGeom>
          <a:noFill/>
        </p:spPr>
      </p:pic>
      <p:sp>
        <p:nvSpPr>
          <p:cNvPr id="126982" name="AutoShape 6"/>
          <p:cNvSpPr>
            <a:spLocks noChangeArrowheads="1"/>
          </p:cNvSpPr>
          <p:nvPr/>
        </p:nvSpPr>
        <p:spPr bwMode="auto">
          <a:xfrm>
            <a:off x="3779838" y="1844675"/>
            <a:ext cx="4176712" cy="1728788"/>
          </a:xfrm>
          <a:prstGeom prst="wedgeEllipseCallout">
            <a:avLst>
              <a:gd name="adj1" fmla="val -65241"/>
              <a:gd name="adj2" fmla="val 52569"/>
            </a:avLst>
          </a:prstGeom>
          <a:solidFill>
            <a:srgbClr val="CCFFFF">
              <a:alpha val="69000"/>
            </a:srgbClr>
          </a:solidFill>
          <a:ln w="57150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70000"/>
              </a:lnSpc>
            </a:pPr>
            <a:r>
              <a:rPr lang="ru-RU" sz="4800" b="1">
                <a:solidFill>
                  <a:srgbClr val="FF0000"/>
                </a:solidFill>
                <a:latin typeface="Monotype Corsiva" pitchFamily="66" charset="0"/>
              </a:rPr>
              <a:t>У д а ч и    в ф и н а л е !</a:t>
            </a:r>
          </a:p>
        </p:txBody>
      </p:sp>
      <p:sp useBgFill="1">
        <p:nvSpPr>
          <p:cNvPr id="126983" name="Rectangle 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8316913" y="333375"/>
            <a:ext cx="576262" cy="6242050"/>
          </a:xfrm>
          <a:prstGeom prst="rect">
            <a:avLst/>
          </a:prstGeom>
          <a:ln w="92075" cmpd="thickThin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500"/>
                                        <p:tgtEl>
                                          <p:spTgt spid="12698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7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0" grpId="0" animBg="1"/>
      <p:bldP spid="126982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6" name="Rectangle 2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3563938" y="6237288"/>
            <a:ext cx="5308600" cy="358775"/>
          </a:xfrm>
          <a:prstGeom prst="rect">
            <a:avLst/>
          </a:prstGeom>
          <a:ln w="123825" cmpd="tri" algn="ctr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4716463" y="2133600"/>
            <a:ext cx="3671887" cy="2159000"/>
          </a:xfrm>
          <a:custGeom>
            <a:avLst/>
            <a:gdLst/>
            <a:ahLst/>
            <a:cxnLst>
              <a:cxn ang="0">
                <a:pos x="120" y="269"/>
              </a:cxn>
              <a:cxn ang="0">
                <a:pos x="41" y="236"/>
              </a:cxn>
              <a:cxn ang="0">
                <a:pos x="79" y="323"/>
              </a:cxn>
              <a:cxn ang="0">
                <a:pos x="108" y="390"/>
              </a:cxn>
              <a:cxn ang="0">
                <a:pos x="166" y="496"/>
              </a:cxn>
              <a:cxn ang="0">
                <a:pos x="175" y="524"/>
              </a:cxn>
              <a:cxn ang="0">
                <a:pos x="194" y="544"/>
              </a:cxn>
              <a:cxn ang="0">
                <a:pos x="262" y="678"/>
              </a:cxn>
              <a:cxn ang="0">
                <a:pos x="290" y="736"/>
              </a:cxn>
              <a:cxn ang="0">
                <a:pos x="310" y="793"/>
              </a:cxn>
              <a:cxn ang="0">
                <a:pos x="319" y="822"/>
              </a:cxn>
              <a:cxn ang="0">
                <a:pos x="348" y="832"/>
              </a:cxn>
              <a:cxn ang="0">
                <a:pos x="994" y="838"/>
              </a:cxn>
              <a:cxn ang="0">
                <a:pos x="1119" y="771"/>
              </a:cxn>
              <a:cxn ang="0">
                <a:pos x="1292" y="541"/>
              </a:cxn>
              <a:cxn ang="0">
                <a:pos x="1368" y="445"/>
              </a:cxn>
              <a:cxn ang="0">
                <a:pos x="1340" y="435"/>
              </a:cxn>
              <a:cxn ang="0">
                <a:pos x="1320" y="397"/>
              </a:cxn>
              <a:cxn ang="0">
                <a:pos x="1004" y="435"/>
              </a:cxn>
              <a:cxn ang="0">
                <a:pos x="1039" y="169"/>
              </a:cxn>
              <a:cxn ang="0">
                <a:pos x="876" y="179"/>
              </a:cxn>
              <a:cxn ang="0">
                <a:pos x="821" y="387"/>
              </a:cxn>
              <a:cxn ang="0">
                <a:pos x="706" y="378"/>
              </a:cxn>
              <a:cxn ang="0">
                <a:pos x="742" y="92"/>
              </a:cxn>
              <a:cxn ang="0">
                <a:pos x="716" y="39"/>
              </a:cxn>
              <a:cxn ang="0">
                <a:pos x="572" y="48"/>
              </a:cxn>
              <a:cxn ang="0">
                <a:pos x="485" y="48"/>
              </a:cxn>
              <a:cxn ang="0">
                <a:pos x="482" y="54"/>
              </a:cxn>
              <a:cxn ang="0">
                <a:pos x="463" y="371"/>
              </a:cxn>
              <a:cxn ang="0">
                <a:pos x="406" y="361"/>
              </a:cxn>
              <a:cxn ang="0">
                <a:pos x="319" y="323"/>
              </a:cxn>
              <a:cxn ang="0">
                <a:pos x="60" y="217"/>
              </a:cxn>
              <a:cxn ang="0">
                <a:pos x="53" y="212"/>
              </a:cxn>
              <a:cxn ang="0">
                <a:pos x="22" y="208"/>
              </a:cxn>
              <a:cxn ang="0">
                <a:pos x="120" y="269"/>
              </a:cxn>
            </a:cxnLst>
            <a:rect l="0" t="0" r="r" b="b"/>
            <a:pathLst>
              <a:path w="1374" h="838">
                <a:moveTo>
                  <a:pt x="120" y="269"/>
                </a:moveTo>
                <a:cubicBezTo>
                  <a:pt x="139" y="298"/>
                  <a:pt x="22" y="208"/>
                  <a:pt x="41" y="236"/>
                </a:cubicBezTo>
                <a:cubicBezTo>
                  <a:pt x="64" y="305"/>
                  <a:pt x="49" y="277"/>
                  <a:pt x="79" y="323"/>
                </a:cubicBezTo>
                <a:cubicBezTo>
                  <a:pt x="100" y="402"/>
                  <a:pt x="75" y="324"/>
                  <a:pt x="108" y="390"/>
                </a:cubicBezTo>
                <a:cubicBezTo>
                  <a:pt x="130" y="434"/>
                  <a:pt x="127" y="457"/>
                  <a:pt x="166" y="496"/>
                </a:cubicBezTo>
                <a:cubicBezTo>
                  <a:pt x="169" y="505"/>
                  <a:pt x="170" y="516"/>
                  <a:pt x="175" y="524"/>
                </a:cubicBezTo>
                <a:cubicBezTo>
                  <a:pt x="180" y="532"/>
                  <a:pt x="190" y="536"/>
                  <a:pt x="194" y="544"/>
                </a:cubicBezTo>
                <a:cubicBezTo>
                  <a:pt x="220" y="596"/>
                  <a:pt x="218" y="636"/>
                  <a:pt x="262" y="678"/>
                </a:cubicBezTo>
                <a:cubicBezTo>
                  <a:pt x="289" y="764"/>
                  <a:pt x="249" y="646"/>
                  <a:pt x="290" y="736"/>
                </a:cubicBezTo>
                <a:cubicBezTo>
                  <a:pt x="298" y="754"/>
                  <a:pt x="303" y="774"/>
                  <a:pt x="310" y="793"/>
                </a:cubicBezTo>
                <a:cubicBezTo>
                  <a:pt x="313" y="803"/>
                  <a:pt x="312" y="815"/>
                  <a:pt x="319" y="822"/>
                </a:cubicBezTo>
                <a:cubicBezTo>
                  <a:pt x="326" y="829"/>
                  <a:pt x="338" y="829"/>
                  <a:pt x="348" y="832"/>
                </a:cubicBezTo>
                <a:cubicBezTo>
                  <a:pt x="549" y="806"/>
                  <a:pt x="788" y="825"/>
                  <a:pt x="994" y="838"/>
                </a:cubicBezTo>
                <a:cubicBezTo>
                  <a:pt x="1102" y="829"/>
                  <a:pt x="1014" y="798"/>
                  <a:pt x="1119" y="771"/>
                </a:cubicBezTo>
                <a:cubicBezTo>
                  <a:pt x="1157" y="694"/>
                  <a:pt x="1255" y="629"/>
                  <a:pt x="1292" y="541"/>
                </a:cubicBezTo>
                <a:cubicBezTo>
                  <a:pt x="1308" y="503"/>
                  <a:pt x="1355" y="486"/>
                  <a:pt x="1368" y="445"/>
                </a:cubicBezTo>
                <a:cubicBezTo>
                  <a:pt x="1374" y="406"/>
                  <a:pt x="1362" y="473"/>
                  <a:pt x="1340" y="435"/>
                </a:cubicBezTo>
                <a:cubicBezTo>
                  <a:pt x="1368" y="387"/>
                  <a:pt x="1330" y="394"/>
                  <a:pt x="1320" y="397"/>
                </a:cubicBezTo>
                <a:cubicBezTo>
                  <a:pt x="1205" y="394"/>
                  <a:pt x="1157" y="435"/>
                  <a:pt x="1004" y="435"/>
                </a:cubicBezTo>
                <a:cubicBezTo>
                  <a:pt x="960" y="416"/>
                  <a:pt x="1077" y="198"/>
                  <a:pt x="1039" y="169"/>
                </a:cubicBezTo>
                <a:cubicBezTo>
                  <a:pt x="996" y="136"/>
                  <a:pt x="930" y="176"/>
                  <a:pt x="876" y="179"/>
                </a:cubicBezTo>
                <a:cubicBezTo>
                  <a:pt x="849" y="261"/>
                  <a:pt x="834" y="290"/>
                  <a:pt x="821" y="387"/>
                </a:cubicBezTo>
                <a:cubicBezTo>
                  <a:pt x="779" y="384"/>
                  <a:pt x="734" y="409"/>
                  <a:pt x="706" y="378"/>
                </a:cubicBezTo>
                <a:cubicBezTo>
                  <a:pt x="704" y="375"/>
                  <a:pt x="741" y="106"/>
                  <a:pt x="742" y="92"/>
                </a:cubicBezTo>
                <a:cubicBezTo>
                  <a:pt x="739" y="22"/>
                  <a:pt x="747" y="102"/>
                  <a:pt x="716" y="39"/>
                </a:cubicBezTo>
                <a:lnTo>
                  <a:pt x="572" y="48"/>
                </a:lnTo>
                <a:cubicBezTo>
                  <a:pt x="538" y="26"/>
                  <a:pt x="500" y="47"/>
                  <a:pt x="485" y="48"/>
                </a:cubicBezTo>
                <a:cubicBezTo>
                  <a:pt x="470" y="49"/>
                  <a:pt x="486" y="0"/>
                  <a:pt x="482" y="54"/>
                </a:cubicBezTo>
                <a:cubicBezTo>
                  <a:pt x="470" y="159"/>
                  <a:pt x="493" y="269"/>
                  <a:pt x="463" y="371"/>
                </a:cubicBezTo>
                <a:cubicBezTo>
                  <a:pt x="458" y="390"/>
                  <a:pt x="425" y="364"/>
                  <a:pt x="406" y="361"/>
                </a:cubicBezTo>
                <a:cubicBezTo>
                  <a:pt x="378" y="335"/>
                  <a:pt x="356" y="332"/>
                  <a:pt x="319" y="323"/>
                </a:cubicBezTo>
                <a:cubicBezTo>
                  <a:pt x="251" y="279"/>
                  <a:pt x="137" y="250"/>
                  <a:pt x="60" y="217"/>
                </a:cubicBezTo>
                <a:cubicBezTo>
                  <a:pt x="0" y="192"/>
                  <a:pt x="59" y="213"/>
                  <a:pt x="53" y="212"/>
                </a:cubicBezTo>
                <a:cubicBezTo>
                  <a:pt x="47" y="211"/>
                  <a:pt x="11" y="198"/>
                  <a:pt x="22" y="208"/>
                </a:cubicBezTo>
                <a:cubicBezTo>
                  <a:pt x="22" y="208"/>
                  <a:pt x="120" y="269"/>
                  <a:pt x="120" y="269"/>
                </a:cubicBezTo>
                <a:close/>
              </a:path>
            </a:pathLst>
          </a:custGeom>
          <a:gradFill rotWithShape="1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 path="rect">
              <a:fillToRect l="50000" t="50000" r="50000" b="50000"/>
            </a:path>
          </a:gradFill>
          <a:ln w="25400" cap="flat" cmpd="sng">
            <a:solidFill>
              <a:srgbClr val="99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 rot="-379183">
            <a:off x="4211638" y="3732213"/>
            <a:ext cx="4932362" cy="1296987"/>
          </a:xfrm>
          <a:custGeom>
            <a:avLst/>
            <a:gdLst/>
            <a:ahLst/>
            <a:cxnLst>
              <a:cxn ang="0">
                <a:pos x="0" y="350"/>
              </a:cxn>
              <a:cxn ang="0">
                <a:pos x="313" y="72"/>
              </a:cxn>
              <a:cxn ang="0">
                <a:pos x="508" y="100"/>
              </a:cxn>
              <a:cxn ang="0">
                <a:pos x="762" y="309"/>
              </a:cxn>
              <a:cxn ang="0">
                <a:pos x="1074" y="116"/>
              </a:cxn>
              <a:cxn ang="0">
                <a:pos x="1279" y="175"/>
              </a:cxn>
              <a:cxn ang="0">
                <a:pos x="1592" y="368"/>
              </a:cxn>
              <a:cxn ang="0">
                <a:pos x="1884" y="56"/>
              </a:cxn>
              <a:cxn ang="0">
                <a:pos x="2099" y="27"/>
              </a:cxn>
              <a:cxn ang="0">
                <a:pos x="2285" y="205"/>
              </a:cxn>
              <a:cxn ang="0">
                <a:pos x="2568" y="368"/>
              </a:cxn>
              <a:cxn ang="0">
                <a:pos x="2919" y="146"/>
              </a:cxn>
              <a:cxn ang="0">
                <a:pos x="3173" y="56"/>
              </a:cxn>
              <a:cxn ang="0">
                <a:pos x="3281" y="72"/>
              </a:cxn>
              <a:cxn ang="0">
                <a:pos x="3398" y="131"/>
              </a:cxn>
              <a:cxn ang="0">
                <a:pos x="3573" y="250"/>
              </a:cxn>
              <a:cxn ang="0">
                <a:pos x="3847" y="414"/>
              </a:cxn>
              <a:cxn ang="0">
                <a:pos x="4149" y="161"/>
              </a:cxn>
              <a:cxn ang="0">
                <a:pos x="4559" y="205"/>
              </a:cxn>
              <a:cxn ang="0">
                <a:pos x="4986" y="525"/>
              </a:cxn>
              <a:cxn ang="0">
                <a:pos x="5340" y="353"/>
              </a:cxn>
              <a:cxn ang="0">
                <a:pos x="5799" y="789"/>
              </a:cxn>
            </a:cxnLst>
            <a:rect l="0" t="0" r="r" b="b"/>
            <a:pathLst>
              <a:path w="5799" h="789">
                <a:moveTo>
                  <a:pt x="0" y="350"/>
                </a:moveTo>
                <a:cubicBezTo>
                  <a:pt x="52" y="305"/>
                  <a:pt x="228" y="114"/>
                  <a:pt x="313" y="72"/>
                </a:cubicBezTo>
                <a:cubicBezTo>
                  <a:pt x="398" y="30"/>
                  <a:pt x="433" y="61"/>
                  <a:pt x="508" y="100"/>
                </a:cubicBezTo>
                <a:cubicBezTo>
                  <a:pt x="583" y="140"/>
                  <a:pt x="668" y="306"/>
                  <a:pt x="762" y="309"/>
                </a:cubicBezTo>
                <a:cubicBezTo>
                  <a:pt x="856" y="312"/>
                  <a:pt x="988" y="138"/>
                  <a:pt x="1074" y="116"/>
                </a:cubicBezTo>
                <a:cubicBezTo>
                  <a:pt x="1160" y="93"/>
                  <a:pt x="1193" y="132"/>
                  <a:pt x="1279" y="175"/>
                </a:cubicBezTo>
                <a:cubicBezTo>
                  <a:pt x="1365" y="218"/>
                  <a:pt x="1491" y="388"/>
                  <a:pt x="1592" y="368"/>
                </a:cubicBezTo>
                <a:cubicBezTo>
                  <a:pt x="1693" y="349"/>
                  <a:pt x="1800" y="113"/>
                  <a:pt x="1884" y="56"/>
                </a:cubicBezTo>
                <a:cubicBezTo>
                  <a:pt x="1968" y="0"/>
                  <a:pt x="2032" y="3"/>
                  <a:pt x="2099" y="27"/>
                </a:cubicBezTo>
                <a:cubicBezTo>
                  <a:pt x="2166" y="52"/>
                  <a:pt x="2207" y="149"/>
                  <a:pt x="2285" y="205"/>
                </a:cubicBezTo>
                <a:cubicBezTo>
                  <a:pt x="2363" y="262"/>
                  <a:pt x="2462" y="377"/>
                  <a:pt x="2568" y="368"/>
                </a:cubicBezTo>
                <a:cubicBezTo>
                  <a:pt x="2674" y="359"/>
                  <a:pt x="2818" y="198"/>
                  <a:pt x="2919" y="146"/>
                </a:cubicBezTo>
                <a:cubicBezTo>
                  <a:pt x="3020" y="94"/>
                  <a:pt x="3113" y="68"/>
                  <a:pt x="3173" y="56"/>
                </a:cubicBezTo>
                <a:cubicBezTo>
                  <a:pt x="3233" y="44"/>
                  <a:pt x="3244" y="59"/>
                  <a:pt x="3281" y="72"/>
                </a:cubicBezTo>
                <a:cubicBezTo>
                  <a:pt x="3318" y="84"/>
                  <a:pt x="3349" y="102"/>
                  <a:pt x="3398" y="131"/>
                </a:cubicBezTo>
                <a:cubicBezTo>
                  <a:pt x="3447" y="160"/>
                  <a:pt x="3498" y="202"/>
                  <a:pt x="3573" y="250"/>
                </a:cubicBezTo>
                <a:cubicBezTo>
                  <a:pt x="3648" y="297"/>
                  <a:pt x="3751" y="429"/>
                  <a:pt x="3847" y="414"/>
                </a:cubicBezTo>
                <a:cubicBezTo>
                  <a:pt x="3943" y="399"/>
                  <a:pt x="4030" y="196"/>
                  <a:pt x="4149" y="161"/>
                </a:cubicBezTo>
                <a:cubicBezTo>
                  <a:pt x="4268" y="126"/>
                  <a:pt x="4420" y="145"/>
                  <a:pt x="4559" y="205"/>
                </a:cubicBezTo>
                <a:cubicBezTo>
                  <a:pt x="4698" y="266"/>
                  <a:pt x="4856" y="501"/>
                  <a:pt x="4986" y="525"/>
                </a:cubicBezTo>
                <a:cubicBezTo>
                  <a:pt x="5116" y="549"/>
                  <a:pt x="5204" y="309"/>
                  <a:pt x="5340" y="353"/>
                </a:cubicBezTo>
                <a:cubicBezTo>
                  <a:pt x="5476" y="397"/>
                  <a:pt x="5704" y="698"/>
                  <a:pt x="5799" y="789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69" name="Freeform 5"/>
          <p:cNvSpPr>
            <a:spLocks/>
          </p:cNvSpPr>
          <p:nvPr/>
        </p:nvSpPr>
        <p:spPr bwMode="auto">
          <a:xfrm rot="-251306">
            <a:off x="3632200" y="4076700"/>
            <a:ext cx="5511800" cy="1258888"/>
          </a:xfrm>
          <a:custGeom>
            <a:avLst/>
            <a:gdLst/>
            <a:ahLst/>
            <a:cxnLst>
              <a:cxn ang="0">
                <a:pos x="6" y="523"/>
              </a:cxn>
              <a:cxn ang="0">
                <a:pos x="37" y="118"/>
              </a:cxn>
              <a:cxn ang="0">
                <a:pos x="231" y="37"/>
              </a:cxn>
              <a:cxn ang="0">
                <a:pos x="338" y="338"/>
              </a:cxn>
              <a:cxn ang="0">
                <a:pos x="492" y="36"/>
              </a:cxn>
              <a:cxn ang="0">
                <a:pos x="636" y="263"/>
              </a:cxn>
              <a:cxn ang="0">
                <a:pos x="826" y="388"/>
              </a:cxn>
              <a:cxn ang="0">
                <a:pos x="1012" y="240"/>
              </a:cxn>
              <a:cxn ang="0">
                <a:pos x="1178" y="270"/>
              </a:cxn>
              <a:cxn ang="0">
                <a:pos x="1260" y="305"/>
              </a:cxn>
              <a:cxn ang="0">
                <a:pos x="1436" y="534"/>
              </a:cxn>
              <a:cxn ang="0">
                <a:pos x="1654" y="222"/>
              </a:cxn>
              <a:cxn ang="0">
                <a:pos x="1811" y="96"/>
              </a:cxn>
              <a:cxn ang="0">
                <a:pos x="1878" y="118"/>
              </a:cxn>
              <a:cxn ang="0">
                <a:pos x="1950" y="201"/>
              </a:cxn>
              <a:cxn ang="0">
                <a:pos x="2059" y="367"/>
              </a:cxn>
              <a:cxn ang="0">
                <a:pos x="2229" y="598"/>
              </a:cxn>
              <a:cxn ang="0">
                <a:pos x="2203" y="426"/>
              </a:cxn>
              <a:cxn ang="0">
                <a:pos x="2417" y="244"/>
              </a:cxn>
              <a:cxn ang="0">
                <a:pos x="2671" y="305"/>
              </a:cxn>
              <a:cxn ang="0">
                <a:pos x="2955" y="279"/>
              </a:cxn>
              <a:cxn ang="0">
                <a:pos x="2964" y="611"/>
              </a:cxn>
              <a:cxn ang="0">
                <a:pos x="3296" y="358"/>
              </a:cxn>
              <a:cxn ang="0">
                <a:pos x="3472" y="793"/>
              </a:cxn>
              <a:cxn ang="0">
                <a:pos x="6" y="523"/>
              </a:cxn>
            </a:cxnLst>
            <a:rect l="0" t="0" r="r" b="b"/>
            <a:pathLst>
              <a:path w="3472" h="793">
                <a:moveTo>
                  <a:pt x="6" y="523"/>
                </a:moveTo>
                <a:cubicBezTo>
                  <a:pt x="11" y="454"/>
                  <a:pt x="0" y="199"/>
                  <a:pt x="37" y="118"/>
                </a:cubicBezTo>
                <a:cubicBezTo>
                  <a:pt x="74" y="37"/>
                  <a:pt x="181" y="0"/>
                  <a:pt x="231" y="37"/>
                </a:cubicBezTo>
                <a:cubicBezTo>
                  <a:pt x="281" y="74"/>
                  <a:pt x="295" y="338"/>
                  <a:pt x="338" y="338"/>
                </a:cubicBezTo>
                <a:cubicBezTo>
                  <a:pt x="381" y="338"/>
                  <a:pt x="442" y="48"/>
                  <a:pt x="492" y="36"/>
                </a:cubicBezTo>
                <a:cubicBezTo>
                  <a:pt x="542" y="24"/>
                  <a:pt x="580" y="204"/>
                  <a:pt x="636" y="263"/>
                </a:cubicBezTo>
                <a:cubicBezTo>
                  <a:pt x="692" y="322"/>
                  <a:pt x="763" y="392"/>
                  <a:pt x="826" y="388"/>
                </a:cubicBezTo>
                <a:cubicBezTo>
                  <a:pt x="889" y="384"/>
                  <a:pt x="953" y="260"/>
                  <a:pt x="1012" y="240"/>
                </a:cubicBezTo>
                <a:cubicBezTo>
                  <a:pt x="1071" y="220"/>
                  <a:pt x="1137" y="259"/>
                  <a:pt x="1178" y="270"/>
                </a:cubicBezTo>
                <a:cubicBezTo>
                  <a:pt x="1219" y="281"/>
                  <a:pt x="1217" y="261"/>
                  <a:pt x="1260" y="305"/>
                </a:cubicBezTo>
                <a:cubicBezTo>
                  <a:pt x="1303" y="349"/>
                  <a:pt x="1370" y="547"/>
                  <a:pt x="1436" y="534"/>
                </a:cubicBezTo>
                <a:cubicBezTo>
                  <a:pt x="1502" y="522"/>
                  <a:pt x="1591" y="295"/>
                  <a:pt x="1654" y="222"/>
                </a:cubicBezTo>
                <a:cubicBezTo>
                  <a:pt x="1716" y="150"/>
                  <a:pt x="1774" y="113"/>
                  <a:pt x="1811" y="96"/>
                </a:cubicBezTo>
                <a:cubicBezTo>
                  <a:pt x="1848" y="78"/>
                  <a:pt x="1855" y="100"/>
                  <a:pt x="1878" y="118"/>
                </a:cubicBezTo>
                <a:cubicBezTo>
                  <a:pt x="1901" y="134"/>
                  <a:pt x="1921" y="160"/>
                  <a:pt x="1950" y="201"/>
                </a:cubicBezTo>
                <a:cubicBezTo>
                  <a:pt x="1981" y="241"/>
                  <a:pt x="2013" y="301"/>
                  <a:pt x="2059" y="367"/>
                </a:cubicBezTo>
                <a:cubicBezTo>
                  <a:pt x="2106" y="434"/>
                  <a:pt x="2205" y="588"/>
                  <a:pt x="2229" y="598"/>
                </a:cubicBezTo>
                <a:cubicBezTo>
                  <a:pt x="2253" y="608"/>
                  <a:pt x="2172" y="485"/>
                  <a:pt x="2203" y="426"/>
                </a:cubicBezTo>
                <a:cubicBezTo>
                  <a:pt x="2234" y="367"/>
                  <a:pt x="2339" y="264"/>
                  <a:pt x="2417" y="244"/>
                </a:cubicBezTo>
                <a:cubicBezTo>
                  <a:pt x="2495" y="224"/>
                  <a:pt x="2581" y="299"/>
                  <a:pt x="2671" y="305"/>
                </a:cubicBezTo>
                <a:cubicBezTo>
                  <a:pt x="2761" y="311"/>
                  <a:pt x="2906" y="228"/>
                  <a:pt x="2955" y="279"/>
                </a:cubicBezTo>
                <a:cubicBezTo>
                  <a:pt x="3004" y="330"/>
                  <a:pt x="2907" y="598"/>
                  <a:pt x="2964" y="611"/>
                </a:cubicBezTo>
                <a:cubicBezTo>
                  <a:pt x="3021" y="624"/>
                  <a:pt x="3211" y="328"/>
                  <a:pt x="3296" y="358"/>
                </a:cubicBezTo>
                <a:cubicBezTo>
                  <a:pt x="3381" y="388"/>
                  <a:pt x="3435" y="703"/>
                  <a:pt x="3472" y="793"/>
                </a:cubicBezTo>
                <a:cubicBezTo>
                  <a:pt x="3472" y="793"/>
                  <a:pt x="6" y="523"/>
                  <a:pt x="6" y="523"/>
                </a:cubicBezTo>
                <a:close/>
              </a:path>
            </a:pathLst>
          </a:custGeom>
          <a:noFill/>
          <a:ln w="69850" cap="flat" cmpd="sng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0" name="Freeform 6"/>
          <p:cNvSpPr>
            <a:spLocks/>
          </p:cNvSpPr>
          <p:nvPr/>
        </p:nvSpPr>
        <p:spPr bwMode="auto">
          <a:xfrm>
            <a:off x="3484563" y="4718050"/>
            <a:ext cx="5659437" cy="830263"/>
          </a:xfrm>
          <a:custGeom>
            <a:avLst/>
            <a:gdLst/>
            <a:ahLst/>
            <a:cxnLst>
              <a:cxn ang="0">
                <a:pos x="50" y="415"/>
              </a:cxn>
              <a:cxn ang="0">
                <a:pos x="50" y="162"/>
              </a:cxn>
              <a:cxn ang="0">
                <a:pos x="351" y="82"/>
              </a:cxn>
              <a:cxn ang="0">
                <a:pos x="504" y="222"/>
              </a:cxn>
              <a:cxn ang="0">
                <a:pos x="676" y="42"/>
              </a:cxn>
              <a:cxn ang="0">
                <a:pos x="759" y="30"/>
              </a:cxn>
              <a:cxn ang="0">
                <a:pos x="859" y="197"/>
              </a:cxn>
              <a:cxn ang="0">
                <a:pos x="1007" y="230"/>
              </a:cxn>
              <a:cxn ang="0">
                <a:pos x="1184" y="158"/>
              </a:cxn>
              <a:cxn ang="0">
                <a:pos x="1284" y="133"/>
              </a:cxn>
              <a:cxn ang="0">
                <a:pos x="1424" y="230"/>
              </a:cxn>
              <a:cxn ang="0">
                <a:pos x="1593" y="259"/>
              </a:cxn>
              <a:cxn ang="0">
                <a:pos x="1700" y="142"/>
              </a:cxn>
              <a:cxn ang="0">
                <a:pos x="1798" y="54"/>
              </a:cxn>
              <a:cxn ang="0">
                <a:pos x="1988" y="222"/>
              </a:cxn>
              <a:cxn ang="0">
                <a:pos x="2091" y="45"/>
              </a:cxn>
              <a:cxn ang="0">
                <a:pos x="2204" y="202"/>
              </a:cxn>
              <a:cxn ang="0">
                <a:pos x="2413" y="220"/>
              </a:cxn>
              <a:cxn ang="0">
                <a:pos x="2584" y="260"/>
              </a:cxn>
              <a:cxn ang="0">
                <a:pos x="2755" y="25"/>
              </a:cxn>
              <a:cxn ang="0">
                <a:pos x="2940" y="113"/>
              </a:cxn>
              <a:cxn ang="0">
                <a:pos x="3096" y="259"/>
              </a:cxn>
              <a:cxn ang="0">
                <a:pos x="3428" y="191"/>
              </a:cxn>
              <a:cxn ang="0">
                <a:pos x="3565" y="523"/>
              </a:cxn>
            </a:cxnLst>
            <a:rect l="0" t="0" r="r" b="b"/>
            <a:pathLst>
              <a:path w="3565" h="523">
                <a:moveTo>
                  <a:pt x="50" y="415"/>
                </a:moveTo>
                <a:cubicBezTo>
                  <a:pt x="50" y="373"/>
                  <a:pt x="0" y="218"/>
                  <a:pt x="50" y="162"/>
                </a:cubicBezTo>
                <a:cubicBezTo>
                  <a:pt x="100" y="106"/>
                  <a:pt x="275" y="72"/>
                  <a:pt x="351" y="82"/>
                </a:cubicBezTo>
                <a:cubicBezTo>
                  <a:pt x="427" y="92"/>
                  <a:pt x="450" y="229"/>
                  <a:pt x="504" y="222"/>
                </a:cubicBezTo>
                <a:cubicBezTo>
                  <a:pt x="559" y="216"/>
                  <a:pt x="634" y="74"/>
                  <a:pt x="676" y="42"/>
                </a:cubicBezTo>
                <a:cubicBezTo>
                  <a:pt x="719" y="11"/>
                  <a:pt x="728" y="4"/>
                  <a:pt x="759" y="30"/>
                </a:cubicBezTo>
                <a:cubicBezTo>
                  <a:pt x="789" y="57"/>
                  <a:pt x="818" y="164"/>
                  <a:pt x="859" y="197"/>
                </a:cubicBezTo>
                <a:cubicBezTo>
                  <a:pt x="900" y="230"/>
                  <a:pt x="953" y="236"/>
                  <a:pt x="1007" y="230"/>
                </a:cubicBezTo>
                <a:cubicBezTo>
                  <a:pt x="1061" y="224"/>
                  <a:pt x="1138" y="174"/>
                  <a:pt x="1184" y="158"/>
                </a:cubicBezTo>
                <a:cubicBezTo>
                  <a:pt x="1230" y="142"/>
                  <a:pt x="1244" y="121"/>
                  <a:pt x="1284" y="133"/>
                </a:cubicBezTo>
                <a:cubicBezTo>
                  <a:pt x="1324" y="145"/>
                  <a:pt x="1373" y="209"/>
                  <a:pt x="1424" y="230"/>
                </a:cubicBezTo>
                <a:cubicBezTo>
                  <a:pt x="1475" y="251"/>
                  <a:pt x="1547" y="274"/>
                  <a:pt x="1593" y="259"/>
                </a:cubicBezTo>
                <a:cubicBezTo>
                  <a:pt x="1639" y="244"/>
                  <a:pt x="1666" y="176"/>
                  <a:pt x="1700" y="142"/>
                </a:cubicBezTo>
                <a:cubicBezTo>
                  <a:pt x="1734" y="108"/>
                  <a:pt x="1750" y="41"/>
                  <a:pt x="1798" y="54"/>
                </a:cubicBezTo>
                <a:cubicBezTo>
                  <a:pt x="1846" y="67"/>
                  <a:pt x="1939" y="223"/>
                  <a:pt x="1988" y="222"/>
                </a:cubicBezTo>
                <a:cubicBezTo>
                  <a:pt x="2037" y="221"/>
                  <a:pt x="2055" y="48"/>
                  <a:pt x="2091" y="45"/>
                </a:cubicBezTo>
                <a:cubicBezTo>
                  <a:pt x="2127" y="42"/>
                  <a:pt x="2150" y="173"/>
                  <a:pt x="2204" y="202"/>
                </a:cubicBezTo>
                <a:cubicBezTo>
                  <a:pt x="2258" y="231"/>
                  <a:pt x="2350" y="210"/>
                  <a:pt x="2413" y="220"/>
                </a:cubicBezTo>
                <a:cubicBezTo>
                  <a:pt x="2476" y="230"/>
                  <a:pt x="2527" y="292"/>
                  <a:pt x="2584" y="260"/>
                </a:cubicBezTo>
                <a:cubicBezTo>
                  <a:pt x="2641" y="228"/>
                  <a:pt x="2696" y="50"/>
                  <a:pt x="2755" y="25"/>
                </a:cubicBezTo>
                <a:cubicBezTo>
                  <a:pt x="2814" y="0"/>
                  <a:pt x="2883" y="74"/>
                  <a:pt x="2940" y="113"/>
                </a:cubicBezTo>
                <a:cubicBezTo>
                  <a:pt x="2997" y="152"/>
                  <a:pt x="3015" y="246"/>
                  <a:pt x="3096" y="259"/>
                </a:cubicBezTo>
                <a:cubicBezTo>
                  <a:pt x="3177" y="272"/>
                  <a:pt x="3350" y="147"/>
                  <a:pt x="3428" y="191"/>
                </a:cubicBezTo>
                <a:cubicBezTo>
                  <a:pt x="3506" y="235"/>
                  <a:pt x="3537" y="454"/>
                  <a:pt x="3565" y="523"/>
                </a:cubicBezTo>
              </a:path>
            </a:pathLst>
          </a:custGeom>
          <a:noFill/>
          <a:ln w="69850" cap="flat" cmpd="sng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1" name="WordArt 7"/>
          <p:cNvSpPr>
            <a:spLocks noChangeArrowheads="1" noChangeShapeType="1" noTextEdit="1"/>
          </p:cNvSpPr>
          <p:nvPr/>
        </p:nvSpPr>
        <p:spPr bwMode="auto">
          <a:xfrm>
            <a:off x="6084888" y="3213100"/>
            <a:ext cx="503237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 flipH="1">
            <a:off x="468313" y="476250"/>
            <a:ext cx="5327650" cy="2160588"/>
          </a:xfrm>
          <a:prstGeom prst="wedgeEllipseCallout">
            <a:avLst>
              <a:gd name="adj1" fmla="val -57778"/>
              <a:gd name="adj2" fmla="val 34569"/>
            </a:avLst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38100" cap="rnd" algn="ctr">
            <a:solidFill>
              <a:srgbClr val="00008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3200">
                <a:solidFill>
                  <a:srgbClr val="000066"/>
                </a:solidFill>
              </a:rPr>
              <a:t> Рулевое колесо, с помощью которого управляется корабль</a:t>
            </a:r>
          </a:p>
        </p:txBody>
      </p:sp>
      <p:sp useBgFill="1">
        <p:nvSpPr>
          <p:cNvPr id="11273" name="Rectangle 9"/>
          <p:cNvSpPr>
            <a:spLocks noChangeArrowheads="1"/>
          </p:cNvSpPr>
          <p:nvPr/>
        </p:nvSpPr>
        <p:spPr bwMode="auto">
          <a:xfrm>
            <a:off x="468313" y="4292600"/>
            <a:ext cx="2447925" cy="1081088"/>
          </a:xfrm>
          <a:prstGeom prst="rect">
            <a:avLst/>
          </a:prstGeom>
          <a:ln w="98425" cmpd="thickThin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3600">
                <a:solidFill>
                  <a:srgbClr val="FF0000"/>
                </a:solidFill>
              </a:rPr>
              <a:t>ШТУРВАЛ</a:t>
            </a:r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 rot="627920">
            <a:off x="5508625" y="549275"/>
            <a:ext cx="2016125" cy="503238"/>
          </a:xfrm>
          <a:prstGeom prst="cloudCallout">
            <a:avLst>
              <a:gd name="adj1" fmla="val 10472"/>
              <a:gd name="adj2" fmla="val 19403"/>
            </a:avLst>
          </a:prstGeom>
          <a:gradFill rotWithShape="1"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path path="rect">
              <a:fillToRect l="50000" t="50000" r="50000" b="50000"/>
            </a:path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1275" name="AutoShape 11"/>
          <p:cNvSpPr>
            <a:spLocks noChangeArrowheads="1"/>
          </p:cNvSpPr>
          <p:nvPr/>
        </p:nvSpPr>
        <p:spPr bwMode="auto">
          <a:xfrm rot="10800000">
            <a:off x="7235825" y="188913"/>
            <a:ext cx="1657350" cy="500062"/>
          </a:xfrm>
          <a:prstGeom prst="cloudCallout">
            <a:avLst>
              <a:gd name="adj1" fmla="val 89079"/>
              <a:gd name="adj2" fmla="val 6505"/>
            </a:avLst>
          </a:prstGeom>
          <a:gradFill rotWithShape="1">
            <a:gsLst>
              <a:gs pos="0">
                <a:srgbClr val="96AB94"/>
              </a:gs>
              <a:gs pos="8500">
                <a:srgbClr val="D4DEFF"/>
              </a:gs>
              <a:gs pos="23500">
                <a:srgbClr val="D4DEFF"/>
              </a:gs>
              <a:gs pos="50000">
                <a:srgbClr val="8488C4"/>
              </a:gs>
              <a:gs pos="76500">
                <a:srgbClr val="D4DEFF"/>
              </a:gs>
              <a:gs pos="91500">
                <a:srgbClr val="D4DEFF"/>
              </a:gs>
              <a:gs pos="100000">
                <a:srgbClr val="96AB94"/>
              </a:gs>
            </a:gsLst>
            <a:lin ang="5400000" scaled="1"/>
          </a:gradFill>
          <a:ln w="9525">
            <a:solidFill>
              <a:srgbClr val="666699"/>
            </a:solidFill>
            <a:round/>
            <a:headEnd/>
            <a:tailEnd/>
          </a:ln>
          <a:effectLst/>
        </p:spPr>
        <p:txBody>
          <a:bodyPr rot="10800000"/>
          <a:lstStyle/>
          <a:p>
            <a:endParaRPr lang="ru-RU"/>
          </a:p>
        </p:txBody>
      </p:sp>
      <p:sp>
        <p:nvSpPr>
          <p:cNvPr id="11278" name="WordArt 14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419475" y="5516563"/>
            <a:ext cx="5508625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i="1" kern="10">
                <a:ln w="15875">
                  <a:solidFill>
                    <a:schemeClr val="tx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0000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По  морям,  по  волнам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9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FF"/>
                                      </p:to>
                                    </p:animClr>
                                    <p:set>
                                      <p:cBhvr>
                                        <p:cTn id="38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27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2" dur="2000" fill="hold"/>
                                        <p:tgtEl>
                                          <p:spTgt spid="112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1271" grpId="0" animBg="1"/>
      <p:bldP spid="11272" grpId="0" animBg="1"/>
      <p:bldP spid="11273" grpId="0" build="allAtOnce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игра Я БЫ С АРМИЮ ПОШЁЛ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игра Я БЫ С АРМИЮ ПОШЁЛ</Template>
  <TotalTime>2</TotalTime>
  <Words>1656</Words>
  <Application>Microsoft Office PowerPoint</Application>
  <PresentationFormat>Экран (4:3)</PresentationFormat>
  <Paragraphs>643</Paragraphs>
  <Slides>90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90</vt:i4>
      </vt:variant>
    </vt:vector>
  </HeadingPairs>
  <TitlesOfParts>
    <vt:vector size="91" baseType="lpstr">
      <vt:lpstr>игра Я БЫ С АРМИЮ ПОШЁЛ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ВНИМАНИЕ !  ВОПРОС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Кто из известных русских полководцев сказал:  «Тяжело в ученье – легко в бою»</vt:lpstr>
      <vt:lpstr>Из чего в сказке солдат  сварил кашу? </vt:lpstr>
      <vt:lpstr>Какой из городов бомбили фашисты 22 июня 1941г.? </vt:lpstr>
      <vt:lpstr>Как звали последнего царя России?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  <vt:lpstr>Слайд 79</vt:lpstr>
      <vt:lpstr>Слайд 80</vt:lpstr>
      <vt:lpstr>Слайд 81</vt:lpstr>
      <vt:lpstr>Слайд 82</vt:lpstr>
      <vt:lpstr>Слайд 83</vt:lpstr>
      <vt:lpstr>Слайд 84</vt:lpstr>
      <vt:lpstr>Слайд 85</vt:lpstr>
      <vt:lpstr>Слайд 86</vt:lpstr>
      <vt:lpstr>Слайд 87</vt:lpstr>
      <vt:lpstr>Слайд 88</vt:lpstr>
      <vt:lpstr>Слайд 89</vt:lpstr>
      <vt:lpstr>Слайд 90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шевченко</cp:lastModifiedBy>
  <cp:revision>3</cp:revision>
  <dcterms:created xsi:type="dcterms:W3CDTF">2009-09-20T07:29:16Z</dcterms:created>
  <dcterms:modified xsi:type="dcterms:W3CDTF">2010-11-17T19:00:21Z</dcterms:modified>
</cp:coreProperties>
</file>