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/>
              <a:t>Краски серого города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5313824"/>
            <a:ext cx="4752528" cy="154417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Выполнила </a:t>
            </a:r>
            <a:r>
              <a:rPr lang="ru-RU" dirty="0" smtClean="0"/>
              <a:t>ученица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/>
              <a:t>1 «А» класса </a:t>
            </a:r>
            <a:br>
              <a:rPr lang="ru-RU" dirty="0" smtClean="0"/>
            </a:br>
            <a:r>
              <a:rPr lang="ru-RU" dirty="0" err="1" smtClean="0"/>
              <a:t>Киктенко</a:t>
            </a:r>
            <a:r>
              <a:rPr lang="ru-RU" dirty="0" smtClean="0"/>
              <a:t> Кристина </a:t>
            </a:r>
          </a:p>
          <a:p>
            <a:pPr marL="0" indent="0" algn="ctr">
              <a:buNone/>
            </a:pPr>
            <a:r>
              <a:rPr lang="ru-RU" dirty="0" smtClean="0"/>
              <a:t>Учитель – </a:t>
            </a:r>
            <a:r>
              <a:rPr lang="ru-RU" dirty="0" err="1" smtClean="0"/>
              <a:t>Плющева</a:t>
            </a:r>
            <a:r>
              <a:rPr lang="ru-RU" dirty="0" smtClean="0"/>
              <a:t> Нина Ивановна </a:t>
            </a:r>
          </a:p>
          <a:p>
            <a:endParaRPr lang="ru-RU" dirty="0"/>
          </a:p>
        </p:txBody>
      </p:sp>
      <p:pic>
        <p:nvPicPr>
          <p:cNvPr id="1026" name="Picture 2" descr="C:\Users\Константин\Pictures\MSM\По Лингве\4d3432bec36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73" y="980728"/>
            <a:ext cx="6707594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632848" cy="6267096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Актуальность</a:t>
            </a:r>
            <a:r>
              <a:rPr lang="ru-RU" sz="1900" b="1" dirty="0" smtClean="0"/>
              <a:t>:</a:t>
            </a:r>
            <a:r>
              <a:rPr lang="ru-RU" sz="1900" dirty="0" smtClean="0"/>
              <a:t> актуальность проекта состоит в том, что город Нижневартовск, который начал строится в 80-х годах, «застыл» в серых цветах и тонах, нет контрастности, один дом похож на другой. Всё это создаёт грустную, депрессивную картину неприглядную ни гостям, ни жителям нашего города.   </a:t>
            </a:r>
            <a:br>
              <a:rPr lang="ru-RU" sz="19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Цель проекта</a:t>
            </a:r>
            <a:r>
              <a:rPr lang="ru-RU" sz="1900" b="1" dirty="0" smtClean="0"/>
              <a:t>:</a:t>
            </a:r>
            <a:r>
              <a:rPr lang="ru-RU" sz="1900" dirty="0" smtClean="0"/>
              <a:t> раскрасить здания города новыми красками, картинами и граффити.  </a:t>
            </a:r>
            <a:endParaRPr lang="ru-RU" sz="1900" dirty="0"/>
          </a:p>
        </p:txBody>
      </p:sp>
      <p:pic>
        <p:nvPicPr>
          <p:cNvPr id="2050" name="Picture 2" descr="C:\Users\Константин\Pictures\MSM\По Лингве\03201131gorodgorod-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22572"/>
            <a:ext cx="4644008" cy="3181146"/>
          </a:xfrm>
          <a:prstGeom prst="rect">
            <a:avLst/>
          </a:prstGeom>
          <a:noFill/>
        </p:spPr>
      </p:pic>
      <p:pic>
        <p:nvPicPr>
          <p:cNvPr id="2051" name="Picture 3" descr="C:\Users\Константин\Pictures\MSM\По Лингве\zamok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8278"/>
            <a:ext cx="4644008" cy="3109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7084640" cy="58350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 проекта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1) Найти, сосчитать и упорядочить «серые» и заброшенные дома города</a:t>
            </a:r>
            <a:br>
              <a:rPr lang="ru-RU" dirty="0" smtClean="0"/>
            </a:br>
            <a:r>
              <a:rPr lang="ru-RU" dirty="0" smtClean="0"/>
              <a:t>2) Сделать предложения художникам и детским школам искусств разрисовать эти здания </a:t>
            </a:r>
            <a:br>
              <a:rPr lang="ru-RU" dirty="0" smtClean="0"/>
            </a:br>
            <a:r>
              <a:rPr lang="ru-RU" dirty="0" smtClean="0"/>
              <a:t>3) Привлечь предпринимателей и депутатов города, для спонсорской помощи и поддержки </a:t>
            </a:r>
            <a:br>
              <a:rPr lang="ru-RU" dirty="0" smtClean="0"/>
            </a:br>
            <a:r>
              <a:rPr lang="ru-RU" dirty="0" smtClean="0"/>
              <a:t>4) Согласовать «раскраску» домов с администрацией г. Нижневартовска.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Гипотеза проекта</a:t>
            </a:r>
            <a:r>
              <a:rPr lang="ru-RU" b="1" dirty="0" smtClean="0"/>
              <a:t>:</a:t>
            </a:r>
            <a:r>
              <a:rPr lang="ru-RU" dirty="0" smtClean="0"/>
              <a:t> Если мы раскрасим наш город, жить в нём станет чуточку уютней, веселей. Люди не захотят уезжать отсюда, а наоборот, захотят приехать в наш город в гости.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нашего города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Константин\Pictures\MSM\По Лингве\ZuatYurkN6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30674"/>
            <a:ext cx="5292080" cy="3527326"/>
          </a:xfrm>
          <a:prstGeom prst="rect">
            <a:avLst/>
          </a:prstGeom>
          <a:noFill/>
        </p:spPr>
      </p:pic>
      <p:pic>
        <p:nvPicPr>
          <p:cNvPr id="3075" name="Picture 3" descr="C:\Users\Константин\Pictures\MSM\По Лингве\W3JXc4_y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3877884" cy="5805264"/>
          </a:xfrm>
          <a:prstGeom prst="rect">
            <a:avLst/>
          </a:prstGeom>
          <a:noFill/>
        </p:spPr>
      </p:pic>
      <p:pic>
        <p:nvPicPr>
          <p:cNvPr id="3076" name="Picture 4" descr="C:\Users\Константин\Pictures\MSM\По Лингве\x_1e334f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720"/>
            <a:ext cx="3906011" cy="292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Граффити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/>
          </a:p>
        </p:txBody>
      </p:sp>
      <p:pic>
        <p:nvPicPr>
          <p:cNvPr id="4098" name="Picture 2" descr="C:\Users\Константин\Pictures\MSM\По Лингве\BdQ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99044"/>
            <a:ext cx="5148064" cy="3858955"/>
          </a:xfrm>
          <a:prstGeom prst="rect">
            <a:avLst/>
          </a:prstGeom>
          <a:noFill/>
        </p:spPr>
      </p:pic>
      <p:pic>
        <p:nvPicPr>
          <p:cNvPr id="4099" name="Picture 3" descr="C:\Users\Константин\Pictures\MSM\По Лингве\dh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608512" cy="3456384"/>
          </a:xfrm>
          <a:prstGeom prst="rect">
            <a:avLst/>
          </a:prstGeom>
          <a:noFill/>
        </p:spPr>
      </p:pic>
      <p:pic>
        <p:nvPicPr>
          <p:cNvPr id="4102" name="Picture 6" descr="C:\Users\Константин\Pictures\MSM\По Лингве\2128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36255"/>
            <a:ext cx="3779912" cy="2812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 проблемы </a:t>
            </a:r>
            <a:endParaRPr lang="ru-RU" dirty="0"/>
          </a:p>
        </p:txBody>
      </p:sp>
      <p:pic>
        <p:nvPicPr>
          <p:cNvPr id="5122" name="Picture 2" descr="C:\Users\Константин\Pictures\MSM\По Лингве\m600_z_6ec69bec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 </a:t>
            </a:r>
            <a:endParaRPr lang="ru-RU" dirty="0"/>
          </a:p>
        </p:txBody>
      </p:sp>
      <p:pic>
        <p:nvPicPr>
          <p:cNvPr id="6147" name="Picture 3" descr="C:\Users\Константин\Pictures\MSM\По Лингве\1287835494_bojjlernaja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3235"/>
            <a:ext cx="3496510" cy="5244765"/>
          </a:xfrm>
          <a:prstGeom prst="rect">
            <a:avLst/>
          </a:prstGeom>
          <a:noFill/>
        </p:spPr>
      </p:pic>
      <p:pic>
        <p:nvPicPr>
          <p:cNvPr id="6148" name="Picture 4" descr="C:\Users\Константин\Pictures\MSM\По Лингве\niceimage.ru-26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25" y="1484784"/>
            <a:ext cx="5635375" cy="3168352"/>
          </a:xfrm>
          <a:prstGeom prst="rect">
            <a:avLst/>
          </a:prstGeom>
          <a:noFill/>
        </p:spPr>
      </p:pic>
      <p:pic>
        <p:nvPicPr>
          <p:cNvPr id="6149" name="Picture 5" descr="C:\Users\Константин\Pictures\MSM\По Лингве\z_23e70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28527" y="3862310"/>
            <a:ext cx="2395147" cy="359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</TotalTime>
  <Words>74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Краски серого города </vt:lpstr>
      <vt:lpstr>Слайд 2</vt:lpstr>
      <vt:lpstr>Слайд 3</vt:lpstr>
      <vt:lpstr>История нашего города </vt:lpstr>
      <vt:lpstr>Граффити </vt:lpstr>
      <vt:lpstr>Решение проблемы 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Краски серого города </dc:title>
  <dc:creator>Константин</dc:creator>
  <cp:lastModifiedBy>Valued Packard Bell Customer</cp:lastModifiedBy>
  <cp:revision>7</cp:revision>
  <dcterms:created xsi:type="dcterms:W3CDTF">2014-12-15T16:01:41Z</dcterms:created>
  <dcterms:modified xsi:type="dcterms:W3CDTF">2014-12-23T14:09:23Z</dcterms:modified>
</cp:coreProperties>
</file>