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9813-F59D-41E1-B6B2-7CA72572D258}" type="datetimeFigureOut">
              <a:rPr lang="ru-RU" smtClean="0"/>
              <a:pPr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5185-D673-459C-8719-DAB60AB2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428628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Прощание</a:t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8800" dirty="0" smtClean="0">
                <a:solidFill>
                  <a:srgbClr val="FF0000"/>
                </a:solidFill>
              </a:rPr>
              <a:t>с</a:t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8800" dirty="0" smtClean="0">
                <a:solidFill>
                  <a:srgbClr val="FF0000"/>
                </a:solidFill>
              </a:rPr>
              <a:t>азбукой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Составь пословицу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/>
              <a:t>Читаешь, как, летаешь, крыльях, на, книгу.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6000" dirty="0" smtClean="0"/>
              <a:t>Книгу читаешь, как на крыльях летаешь.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dirty="0" smtClean="0"/>
              <a:t>Дана, на, жизнь, дела, добрые.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5400" dirty="0" smtClean="0"/>
              <a:t>Жизнь дана на добрые дела.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6000" dirty="0" smtClean="0"/>
              <a:t>Мало, надо, читать, уметь, думать, уметь.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6000" dirty="0" smtClean="0"/>
              <a:t>Мало уметь читать, надо уметь думать.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Труд, а, красит, солнце, землю, человека.</a:t>
            </a:r>
          </a:p>
          <a:p>
            <a:endParaRPr lang="ru-RU" dirty="0"/>
          </a:p>
          <a:p>
            <a:r>
              <a:rPr lang="ru-RU" sz="6000" dirty="0" smtClean="0"/>
              <a:t>Землю красит солнце, а человека – труд.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Как хорошо уметь читать!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2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Про всё на свете узнавать!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ST832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7758138" cy="107156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Молодцы!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ST832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10" y="1428736"/>
            <a:ext cx="7462928" cy="507209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Гласные буквы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525963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я	ё		</a:t>
            </a:r>
            <a:r>
              <a:rPr lang="ru-RU" sz="9600" dirty="0" err="1" smtClean="0">
                <a:solidFill>
                  <a:srgbClr val="FF0000"/>
                </a:solidFill>
              </a:rPr>
              <a:t>ю</a:t>
            </a:r>
            <a:r>
              <a:rPr lang="ru-RU" sz="9600" dirty="0" smtClean="0">
                <a:solidFill>
                  <a:srgbClr val="FF0000"/>
                </a:solidFill>
              </a:rPr>
              <a:t>		и		е</a:t>
            </a:r>
          </a:p>
          <a:p>
            <a:r>
              <a:rPr lang="ru-RU" sz="9600" dirty="0" smtClean="0">
                <a:solidFill>
                  <a:srgbClr val="FF0000"/>
                </a:solidFill>
              </a:rPr>
              <a:t>а	о		у		</a:t>
            </a:r>
            <a:r>
              <a:rPr lang="ru-RU" sz="9600" dirty="0" err="1" smtClean="0">
                <a:solidFill>
                  <a:srgbClr val="FF0000"/>
                </a:solidFill>
              </a:rPr>
              <a:t>ы</a:t>
            </a:r>
            <a:r>
              <a:rPr lang="ru-RU" sz="9600" dirty="0" smtClean="0">
                <a:solidFill>
                  <a:srgbClr val="FF0000"/>
                </a:solidFill>
              </a:rPr>
              <a:t>		э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Парные согласные буквы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б	в	 г	 </a:t>
            </a:r>
            <a:r>
              <a:rPr lang="ru-RU" sz="9600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ru-RU" sz="9600" dirty="0" smtClean="0">
                <a:solidFill>
                  <a:srgbClr val="00B0F0"/>
                </a:solidFill>
              </a:rPr>
              <a:t>ж	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9600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endParaRPr lang="ru-RU" sz="9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600" dirty="0" err="1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9600" dirty="0" err="1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	 к	 т		</a:t>
            </a:r>
            <a:r>
              <a:rPr lang="ru-RU" sz="9600" dirty="0" err="1" smtClean="0">
                <a:solidFill>
                  <a:srgbClr val="00B0F0"/>
                </a:solidFill>
              </a:rPr>
              <a:t>ш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		с		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Непарные согласные буквы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r>
              <a:rPr lang="ru-RU" sz="9600" dirty="0" err="1" smtClean="0"/>
              <a:t>н</a:t>
            </a:r>
            <a:r>
              <a:rPr lang="ru-RU" sz="9600" dirty="0" smtClean="0"/>
              <a:t>	м		л		</a:t>
            </a:r>
            <a:r>
              <a:rPr lang="ru-RU" sz="9600" dirty="0" err="1" smtClean="0"/>
              <a:t>р</a:t>
            </a:r>
            <a:r>
              <a:rPr lang="ru-RU" sz="9600" dirty="0" smtClean="0"/>
              <a:t>		</a:t>
            </a:r>
            <a:r>
              <a:rPr lang="ru-RU" sz="9600" dirty="0" err="1" smtClean="0">
                <a:solidFill>
                  <a:srgbClr val="00B050"/>
                </a:solidFill>
              </a:rPr>
              <a:t>й</a:t>
            </a:r>
            <a:endParaRPr lang="ru-RU" sz="9600" dirty="0" smtClean="0">
              <a:solidFill>
                <a:srgbClr val="00B050"/>
              </a:solidFill>
            </a:endParaRPr>
          </a:p>
          <a:p>
            <a:r>
              <a:rPr lang="ru-RU" sz="9600" dirty="0" err="1" smtClean="0"/>
              <a:t>х</a:t>
            </a:r>
            <a:r>
              <a:rPr lang="ru-RU" sz="9600" dirty="0" smtClean="0"/>
              <a:t>	</a:t>
            </a:r>
            <a:r>
              <a:rPr lang="ru-RU" sz="9600" dirty="0" err="1" smtClean="0">
                <a:solidFill>
                  <a:srgbClr val="0070C0"/>
                </a:solidFill>
              </a:rPr>
              <a:t>ц</a:t>
            </a:r>
            <a:r>
              <a:rPr lang="ru-RU" sz="9600" dirty="0" smtClean="0">
                <a:solidFill>
                  <a:srgbClr val="0070C0"/>
                </a:solidFill>
              </a:rPr>
              <a:t>	</a:t>
            </a:r>
            <a:r>
              <a:rPr lang="ru-RU" sz="9600" dirty="0" smtClean="0"/>
              <a:t>	</a:t>
            </a:r>
            <a:r>
              <a:rPr lang="ru-RU" sz="9600" dirty="0" smtClean="0">
                <a:solidFill>
                  <a:srgbClr val="00B050"/>
                </a:solidFill>
              </a:rPr>
              <a:t>ч</a:t>
            </a:r>
            <a:r>
              <a:rPr lang="ru-RU" sz="9600" dirty="0" smtClean="0"/>
              <a:t>		</a:t>
            </a:r>
            <a:r>
              <a:rPr lang="ru-RU" sz="9600" dirty="0" err="1" smtClean="0">
                <a:solidFill>
                  <a:srgbClr val="00B050"/>
                </a:solidFill>
              </a:rPr>
              <a:t>щ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«Немые» буквы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9200" dirty="0" smtClean="0"/>
              <a:t>				Ь			Ъ</a:t>
            </a:r>
            <a:endParaRPr lang="ru-RU" sz="9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незнайка</a:t>
            </a:r>
            <a:endParaRPr lang="ru-RU" dirty="0"/>
          </a:p>
        </p:txBody>
      </p:sp>
      <p:pic>
        <p:nvPicPr>
          <p:cNvPr id="2050" name="Picture 2" descr="E:\Незнай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77800"/>
            <a:ext cx="8737600" cy="6502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Составь слова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err="1"/>
              <a:t>р</a:t>
            </a:r>
            <a:r>
              <a:rPr lang="ru-RU" sz="5400" dirty="0" err="1" smtClean="0"/>
              <a:t>о</a:t>
            </a:r>
            <a:r>
              <a:rPr lang="ru-RU" sz="5400" dirty="0" smtClean="0"/>
              <a:t>		</a:t>
            </a:r>
            <a:r>
              <a:rPr lang="ru-RU" sz="5400" dirty="0" err="1" smtClean="0"/>
              <a:t>ща</a:t>
            </a:r>
            <a:r>
              <a:rPr lang="ru-RU" sz="5400" dirty="0" smtClean="0"/>
              <a:t>		та	чу	</a:t>
            </a:r>
            <a:r>
              <a:rPr lang="ru-RU" sz="5400" dirty="0" err="1" smtClean="0"/>
              <a:t>све</a:t>
            </a:r>
            <a:r>
              <a:rPr lang="ru-RU" sz="5400" dirty="0" smtClean="0"/>
              <a:t>	</a:t>
            </a:r>
            <a:r>
              <a:rPr lang="ru-RU" sz="5400" dirty="0" err="1" smtClean="0"/>
              <a:t>кри</a:t>
            </a:r>
            <a:r>
              <a:rPr lang="ru-RU" sz="5400" dirty="0" smtClean="0"/>
              <a:t>	</a:t>
            </a:r>
            <a:r>
              <a:rPr lang="ru-RU" sz="5400" dirty="0" err="1" smtClean="0"/>
              <a:t>ку</a:t>
            </a:r>
            <a:r>
              <a:rPr lang="ru-RU" sz="5400" dirty="0" smtClean="0"/>
              <a:t>		</a:t>
            </a:r>
            <a:r>
              <a:rPr lang="ru-RU" sz="5400" dirty="0" err="1" smtClean="0"/>
              <a:t>ча</a:t>
            </a:r>
            <a:endParaRPr lang="ru-RU" sz="5400" dirty="0" smtClean="0"/>
          </a:p>
          <a:p>
            <a:r>
              <a:rPr lang="ru-RU" sz="5400" dirty="0" err="1"/>
              <a:t>щ</a:t>
            </a:r>
            <a:r>
              <a:rPr lang="ru-RU" sz="5400" dirty="0" err="1" smtClean="0"/>
              <a:t>у</a:t>
            </a:r>
            <a:r>
              <a:rPr lang="ru-RU" sz="5400" dirty="0" smtClean="0"/>
              <a:t>		</a:t>
            </a:r>
            <a:r>
              <a:rPr lang="ru-RU" sz="5400" dirty="0" err="1" smtClean="0"/>
              <a:t>кру</a:t>
            </a:r>
            <a:r>
              <a:rPr lang="ru-RU" sz="5400" dirty="0" smtClean="0"/>
              <a:t>	ту		пи</a:t>
            </a:r>
          </a:p>
          <a:p>
            <a:r>
              <a:rPr lang="ru-RU" sz="5400" dirty="0" err="1"/>
              <a:t>л</a:t>
            </a:r>
            <a:r>
              <a:rPr lang="ru-RU" sz="5400" dirty="0" err="1" smtClean="0"/>
              <a:t>ы</a:t>
            </a:r>
            <a:r>
              <a:rPr lang="ru-RU" sz="5400" dirty="0" smtClean="0"/>
              <a:t>		</a:t>
            </a:r>
            <a:r>
              <a:rPr lang="ru-RU" sz="5400" dirty="0" err="1" smtClean="0"/>
              <a:t>жи</a:t>
            </a:r>
            <a:r>
              <a:rPr lang="ru-RU" sz="5400" dirty="0" smtClean="0"/>
              <a:t>			</a:t>
            </a:r>
            <a:r>
              <a:rPr lang="ru-RU" sz="5400" dirty="0" err="1" smtClean="0"/>
              <a:t>ши</a:t>
            </a:r>
            <a:r>
              <a:rPr lang="ru-RU" sz="5400" dirty="0" smtClean="0"/>
              <a:t>	на	</a:t>
            </a:r>
          </a:p>
          <a:p>
            <a:r>
              <a:rPr lang="ru-RU" sz="5400" dirty="0"/>
              <a:t>п</a:t>
            </a:r>
            <a:r>
              <a:rPr lang="ru-RU" sz="5400" dirty="0" smtClean="0"/>
              <a:t>ру	вот	</a:t>
            </a:r>
            <a:r>
              <a:rPr lang="ru-RU" sz="5400" dirty="0" err="1" smtClean="0"/>
              <a:t>раф</a:t>
            </a:r>
            <a:r>
              <a:rPr lang="ru-RU" sz="5400" dirty="0" smtClean="0"/>
              <a:t>		ли	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Прочитай слова!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8800" dirty="0"/>
              <a:t>р</a:t>
            </a:r>
            <a:r>
              <a:rPr lang="ru-RU" sz="8800" dirty="0" smtClean="0"/>
              <a:t>оща		туча		свеча			пищу</a:t>
            </a:r>
          </a:p>
          <a:p>
            <a:r>
              <a:rPr lang="ru-RU" sz="8800" dirty="0" smtClean="0"/>
              <a:t>кричу		 жираф  	щука			куча</a:t>
            </a:r>
          </a:p>
          <a:p>
            <a:r>
              <a:rPr lang="ru-RU" sz="8800" dirty="0"/>
              <a:t>ш</a:t>
            </a:r>
            <a:r>
              <a:rPr lang="ru-RU" sz="8800" dirty="0" smtClean="0"/>
              <a:t>ина		живот		пружина			пилы</a:t>
            </a:r>
          </a:p>
          <a:p>
            <a:r>
              <a:rPr lang="ru-RU" sz="8800" dirty="0" smtClean="0"/>
              <a:t>лыжи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урат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466"/>
            <a:ext cx="4643445" cy="68475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106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Прощание с азбукой</vt:lpstr>
      <vt:lpstr>Гласные буквы</vt:lpstr>
      <vt:lpstr> Парные согласные буквы</vt:lpstr>
      <vt:lpstr> Непарные согласные буквы</vt:lpstr>
      <vt:lpstr> «Немые» буквы</vt:lpstr>
      <vt:lpstr>Слайд 6</vt:lpstr>
      <vt:lpstr>Составь слова</vt:lpstr>
      <vt:lpstr>Прочитай слова!</vt:lpstr>
      <vt:lpstr>Слайд 9</vt:lpstr>
      <vt:lpstr>Составь пословицу</vt:lpstr>
      <vt:lpstr>Слайд 11</vt:lpstr>
      <vt:lpstr>Слайд 12</vt:lpstr>
      <vt:lpstr>Слайд 13</vt:lpstr>
      <vt:lpstr>Как хорошо уметь читать!</vt:lpstr>
      <vt:lpstr>Про всё на свете узнавать!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«Русской азбукой»</dc:title>
  <dc:creator>МОРОЗОВ</dc:creator>
  <cp:lastModifiedBy>МОРОЗОВ</cp:lastModifiedBy>
  <cp:revision>18</cp:revision>
  <dcterms:created xsi:type="dcterms:W3CDTF">2010-02-28T10:01:34Z</dcterms:created>
  <dcterms:modified xsi:type="dcterms:W3CDTF">2012-03-08T15:14:43Z</dcterms:modified>
</cp:coreProperties>
</file>