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24A21-7294-424F-A9AF-26A46E37FF5A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5A6CF-D136-40BC-9063-8281DFF60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9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5A6CF-D136-40BC-9063-8281DFF608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1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0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92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40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1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94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93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3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6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6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Автор: </a:t>
            </a:r>
            <a:r>
              <a:rPr lang="ru-RU" dirty="0" err="1" smtClean="0"/>
              <a:t>Явонова</a:t>
            </a:r>
            <a:r>
              <a:rPr lang="ru-RU" dirty="0" smtClean="0"/>
              <a:t> Н. А.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ГБОУ СОШ </a:t>
            </a:r>
            <a:r>
              <a:rPr lang="ru-RU" dirty="0" err="1" smtClean="0"/>
              <a:t>п.г.т</a:t>
            </a:r>
            <a:r>
              <a:rPr lang="ru-RU" dirty="0" smtClean="0"/>
              <a:t>. Осинки</a:t>
            </a:r>
            <a:endParaRPr lang="ru-RU" dirty="0"/>
          </a:p>
        </p:txBody>
      </p:sp>
      <p:pic>
        <p:nvPicPr>
          <p:cNvPr id="4" name="Picture 4" descr="http://www.compatriotsru.com/uploads/0d/d3/0dd33b8b770d7f9a86c57a117e494ed8/russkij-jazyk-r-2-1-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021"/>
            <a:ext cx="91344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9872" y="260647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2758846"/>
            <a:ext cx="43435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Русский язык</a:t>
            </a:r>
          </a:p>
          <a:p>
            <a:pPr algn="ctr"/>
            <a:r>
              <a:rPr lang="ru-RU" sz="4800" b="1" dirty="0" smtClean="0"/>
              <a:t>3 класс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06327" y="5312990"/>
            <a:ext cx="4568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Автор: </a:t>
            </a:r>
            <a:r>
              <a:rPr lang="ru-RU" sz="2400" b="1" dirty="0" smtClean="0"/>
              <a:t> Васильева М.В..</a:t>
            </a:r>
            <a:endParaRPr lang="ru-RU" sz="2400" b="1" dirty="0" smtClean="0"/>
          </a:p>
          <a:p>
            <a:pPr algn="just"/>
            <a:r>
              <a:rPr lang="ru-RU" sz="2400" b="1" dirty="0" smtClean="0"/>
              <a:t>Учитель начальных классов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1403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ducation-club.ru/wp-content/uploads/2012/02/%D1%80%D1%83%D1%81%D1%81%D0%BA%D0%B8%D0%B9-%D1%8F%D0%B7%D1%8B%D0%BA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235743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1680" y="2924944"/>
            <a:ext cx="5125634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Домашнее задание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  <a:p>
            <a:r>
              <a:rPr lang="ru-RU" sz="4000" b="1" dirty="0" smtClean="0"/>
              <a:t> </a:t>
            </a:r>
            <a:endParaRPr lang="ru-RU" sz="4000" b="1" dirty="0" smtClean="0"/>
          </a:p>
          <a:p>
            <a:endParaRPr lang="ru-RU" sz="4000" b="1" dirty="0"/>
          </a:p>
        </p:txBody>
      </p:sp>
      <p:pic>
        <p:nvPicPr>
          <p:cNvPr id="4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212" y="1628800"/>
            <a:ext cx="17859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5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28650"/>
            <a:ext cx="8534400" cy="4044950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35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7200" i="1" kern="10" dirty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Спасибо за внимание</a:t>
            </a:r>
          </a:p>
        </p:txBody>
      </p:sp>
      <p:pic>
        <p:nvPicPr>
          <p:cNvPr id="33795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3962400"/>
            <a:ext cx="17859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4411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3962400"/>
            <a:ext cx="60290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Молодцы!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8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613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33" y="2852936"/>
            <a:ext cx="848225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Имя существительное - </a:t>
            </a:r>
            <a:r>
              <a:rPr lang="ru-RU" sz="2400" dirty="0" smtClean="0"/>
              <a:t>часть речи, которая называет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предметы, действия, исторические события, </a:t>
            </a:r>
          </a:p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вления природы, общественные явления, вещества,</a:t>
            </a:r>
          </a:p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еографические названия и др.</a:t>
            </a:r>
          </a:p>
          <a:p>
            <a:pPr algn="ct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отвечает на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вопрос  </a:t>
            </a:r>
            <a:r>
              <a:rPr lang="ru-RU" sz="2400" dirty="0" smtClean="0">
                <a:solidFill>
                  <a:srgbClr val="FF0000"/>
                </a:solidFill>
              </a:rPr>
              <a:t>Кто? </a:t>
            </a:r>
            <a:r>
              <a:rPr lang="ru-RU" sz="2400" dirty="0"/>
              <a:t>и</a:t>
            </a:r>
            <a:r>
              <a:rPr lang="ru-RU" sz="2400" dirty="0" smtClean="0"/>
              <a:t>ли</a:t>
            </a:r>
            <a:r>
              <a:rPr lang="ru-RU" sz="2400" dirty="0" smtClean="0">
                <a:solidFill>
                  <a:srgbClr val="FF0000"/>
                </a:solidFill>
              </a:rPr>
              <a:t> Что?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86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1052736"/>
            <a:ext cx="66922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Имена существительные </a:t>
            </a:r>
            <a:r>
              <a:rPr lang="ru-RU" sz="3200" dirty="0" smtClean="0">
                <a:solidFill>
                  <a:srgbClr val="002060"/>
                </a:solidFill>
              </a:rPr>
              <a:t>-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б</a:t>
            </a:r>
            <a:r>
              <a:rPr lang="ru-RU" sz="3600" dirty="0" smtClean="0">
                <a:solidFill>
                  <a:srgbClr val="002060"/>
                </a:solidFill>
              </a:rPr>
              <a:t>ывают собственные и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нарицательные, одушевленные и 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н</a:t>
            </a:r>
            <a:r>
              <a:rPr lang="ru-RU" sz="3600" dirty="0" smtClean="0">
                <a:solidFill>
                  <a:srgbClr val="002060"/>
                </a:solidFill>
              </a:rPr>
              <a:t>еодушевленные, единственного числа и множественного, изменяются по родам.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7.proshkolu.ru/content/media/pic/std/4000000/3233000/3232748-5fee342872fba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578128"/>
            <a:ext cx="5352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существительное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060" y="1916832"/>
            <a:ext cx="783163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Выпишите в левую колонку имена</a:t>
            </a:r>
          </a:p>
          <a:p>
            <a:r>
              <a:rPr lang="ru-RU" sz="2800" dirty="0" smtClean="0"/>
              <a:t> собственные, а в Правую – нарицательные. </a:t>
            </a:r>
          </a:p>
          <a:p>
            <a:r>
              <a:rPr lang="ru-RU" sz="2800" dirty="0" smtClean="0"/>
              <a:t>Будьте внимательны!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    Ярославль, город, Днепр, река, Байкал,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озеро, Максим Горький, писатель, собака,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Жучка, планета, Марс.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7" descr="http://miranimashek.com/Alfavit/Blik_zolota/vopros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429" y="4812277"/>
            <a:ext cx="1050925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3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908720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Проверка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348880"/>
            <a:ext cx="77796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Ярославль,                           город,</a:t>
            </a:r>
          </a:p>
          <a:p>
            <a:r>
              <a:rPr lang="ru-RU" sz="3200" b="1" dirty="0" smtClean="0"/>
              <a:t>Днепр,                                   река,</a:t>
            </a:r>
          </a:p>
          <a:p>
            <a:r>
              <a:rPr lang="ru-RU" sz="3200" b="1" dirty="0" smtClean="0"/>
              <a:t>Байкал,                                  озеро,</a:t>
            </a:r>
          </a:p>
          <a:p>
            <a:r>
              <a:rPr lang="ru-RU" sz="3200" b="1" dirty="0" smtClean="0"/>
              <a:t>Максим Горький,                 писатель,</a:t>
            </a:r>
          </a:p>
          <a:p>
            <a:r>
              <a:rPr lang="ru-RU" sz="3200" b="1" dirty="0" smtClean="0"/>
              <a:t>Жучка,                                    собака,</a:t>
            </a:r>
          </a:p>
          <a:p>
            <a:r>
              <a:rPr lang="ru-RU" sz="3200" b="1" dirty="0" smtClean="0"/>
              <a:t>Марс,                                     планета.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871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vesnuchki.ucoz.ru/16353202_img_5654081_36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640" y="0"/>
            <a:ext cx="35718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19872" y="396346"/>
            <a:ext cx="6364993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</a:t>
            </a:r>
            <a:r>
              <a:rPr lang="ru-RU" sz="3600" b="1" dirty="0" smtClean="0"/>
              <a:t>Физкультминутка</a:t>
            </a:r>
          </a:p>
          <a:p>
            <a:endParaRPr lang="ru-RU" sz="2800" b="1" dirty="0" smtClean="0"/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Раз- поднялись, подтянулись.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Два- согнулись, разогнулись.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Три – в ладоши три хлопка,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70C0"/>
                </a:solidFill>
              </a:rPr>
              <a:t>    Головою три кивка.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На четыре- руки шире.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Пять – руками помахать.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Шесть – за парту тихо сесть.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 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52" y="2731790"/>
            <a:ext cx="87334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Распределите  данные слова на две группы: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слова, обозначающие одушевленные предметы;</a:t>
            </a:r>
          </a:p>
          <a:p>
            <a:pPr marL="457200" indent="-457200">
              <a:buAutoNum type="arabicParenR"/>
            </a:pPr>
            <a:r>
              <a:rPr lang="ru-RU" sz="2400" dirty="0"/>
              <a:t>с</a:t>
            </a:r>
            <a:r>
              <a:rPr lang="ru-RU" sz="2400" dirty="0" smtClean="0"/>
              <a:t>лова, обозначающие неодушевленные предметы.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365104"/>
            <a:ext cx="83439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     Шофер, ветеран, плакат, катер, маляр,</a:t>
            </a:r>
          </a:p>
          <a:p>
            <a:r>
              <a:rPr lang="ru-RU" sz="2800" b="1" dirty="0"/>
              <a:t>р</a:t>
            </a:r>
            <a:r>
              <a:rPr lang="ru-RU" sz="2800" b="1" dirty="0" smtClean="0"/>
              <a:t>овесник, трамвай, трактор, ученик, сахар,</a:t>
            </a:r>
          </a:p>
          <a:p>
            <a:r>
              <a:rPr lang="ru-RU" sz="2800" b="1" dirty="0"/>
              <a:t>с</a:t>
            </a:r>
            <a:r>
              <a:rPr lang="ru-RU" sz="2800" b="1" dirty="0" smtClean="0"/>
              <a:t>алазки, учительница, пшеница, юноша.</a:t>
            </a:r>
            <a:endParaRPr lang="ru-RU" sz="2800" b="1" dirty="0"/>
          </a:p>
        </p:txBody>
      </p:sp>
      <p:pic>
        <p:nvPicPr>
          <p:cNvPr id="4" name="Picture 2" descr="http://t1.gstatic.com/images?q=tbn:ANd9GcTxIhk_sfd8pUFWvs6S-yJ4snPiowz3_E-KDswdQj_ujEKUZLjU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43" y="357188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34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980728"/>
            <a:ext cx="67377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Выпишите имена существительные.</a:t>
            </a:r>
          </a:p>
          <a:p>
            <a:r>
              <a:rPr lang="ru-RU" sz="2800" dirty="0" smtClean="0"/>
              <a:t>Укажите их род и число.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Образец: </a:t>
            </a:r>
            <a:r>
              <a:rPr lang="ru-RU" sz="2800" b="1" i="1" dirty="0" smtClean="0">
                <a:solidFill>
                  <a:srgbClr val="002060"/>
                </a:solidFill>
              </a:rPr>
              <a:t>стол</a:t>
            </a:r>
            <a:r>
              <a:rPr lang="ru-RU" sz="2800" b="1" dirty="0" smtClean="0">
                <a:solidFill>
                  <a:srgbClr val="002060"/>
                </a:solidFill>
              </a:rPr>
              <a:t> – м. р., ед. ч.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3140968"/>
            <a:ext cx="80149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2800" b="1" dirty="0" smtClean="0"/>
              <a:t>Нежный, листок, солнечный, дружить, </a:t>
            </a:r>
          </a:p>
          <a:p>
            <a:r>
              <a:rPr lang="ru-RU" sz="2800" b="1" dirty="0"/>
              <a:t>п</a:t>
            </a:r>
            <a:r>
              <a:rPr lang="ru-RU" sz="2800" b="1" dirty="0" smtClean="0"/>
              <a:t>омнить, умелый, яблоко, небо, красивый,</a:t>
            </a:r>
          </a:p>
          <a:p>
            <a:r>
              <a:rPr lang="ru-RU" sz="2800" b="1" dirty="0"/>
              <a:t>з</a:t>
            </a:r>
            <a:r>
              <a:rPr lang="ru-RU" sz="2800" b="1" dirty="0" smtClean="0"/>
              <a:t>вездный, Марина, кошка, молчать, синева,</a:t>
            </a:r>
          </a:p>
          <a:p>
            <a:r>
              <a:rPr lang="ru-RU" sz="2800" b="1" dirty="0"/>
              <a:t>х</a:t>
            </a:r>
            <a:r>
              <a:rPr lang="ru-RU" sz="2800" b="1" dirty="0" smtClean="0"/>
              <a:t>олодный, простор, Москва.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348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321</Words>
  <Application>Microsoft Office PowerPoint</Application>
  <PresentationFormat>Экран (4:3)</PresentationFormat>
  <Paragraphs>61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Учитель</cp:lastModifiedBy>
  <cp:revision>36</cp:revision>
  <dcterms:created xsi:type="dcterms:W3CDTF">2014-06-30T19:23:55Z</dcterms:created>
  <dcterms:modified xsi:type="dcterms:W3CDTF">2015-01-20T10:16:34Z</dcterms:modified>
  <cp:contentStatus/>
</cp:coreProperties>
</file>