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7" r:id="rId3"/>
    <p:sldId id="266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70" r:id="rId12"/>
    <p:sldId id="271" r:id="rId13"/>
    <p:sldId id="272" r:id="rId14"/>
    <p:sldId id="273" r:id="rId15"/>
    <p:sldId id="26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9508-B3EA-476C-B183-F38717E8A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2F29-CD45-4587-BB00-3F3CDDEE7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A7578-6D44-42D9-843D-F5DCF8697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16B0-879B-49C3-9DE5-17F4B7650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7954-1740-4D6D-9FFB-04F56DE58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20A7-B666-415E-92E7-B26A70CD5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D917-0B42-4B52-BEC6-18BBE21DA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834E-DD68-42A3-A6A0-62906D087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6A17-DC5D-4C35-AC3C-231DF3D94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E0C6-AB65-4967-B43B-BA4CA4C97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6F56-E4C4-4C5D-B2B8-5A9A73AE0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1B5EAF-C433-481F-AA5D-89A919C67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МКОУ Мирная СОШ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Зонального района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Алтайского края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16832"/>
            <a:ext cx="8215313" cy="37861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Образовательный проект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Литературно-экологический альманах 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«Свежий ветер»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b="1" i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Швецова</a:t>
            </a:r>
            <a:r>
              <a:rPr lang="ru-RU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Алла Сергеевна,</a:t>
            </a:r>
          </a:p>
          <a:p>
            <a:pPr algn="r" eaLnBrk="1" hangingPunct="1">
              <a:defRPr/>
            </a:pPr>
            <a:r>
              <a:rPr lang="ru-RU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5" descr="SN859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" y="563563"/>
            <a:ext cx="3763963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8027988" y="6308725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hlinkClick r:id="rId3" action="ppaction://hlinksldjump"/>
              </a:rPr>
              <a:t>назад</a:t>
            </a:r>
            <a:endParaRPr lang="ru-RU"/>
          </a:p>
        </p:txBody>
      </p:sp>
      <p:pic>
        <p:nvPicPr>
          <p:cNvPr id="22532" name="Picture 16" descr="SN8502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88" y="617538"/>
            <a:ext cx="401955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1" descr="SN8503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8050" y="3571875"/>
            <a:ext cx="40687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8" descr="SN85028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3571875"/>
            <a:ext cx="40005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8027988" y="6308725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hlinkClick r:id="rId2" action="ppaction://hlinksldjump"/>
              </a:rPr>
              <a:t>назад</a:t>
            </a:r>
            <a:endParaRPr lang="ru-RU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0"/>
            <a:ext cx="34385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73238"/>
            <a:ext cx="69421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33375"/>
            <a:ext cx="3352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1125538"/>
            <a:ext cx="69548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836613"/>
            <a:ext cx="3500438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836613"/>
            <a:ext cx="36957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71500"/>
            <a:ext cx="4214813" cy="5886450"/>
          </a:xfr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571500"/>
            <a:ext cx="41433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76064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Промежуточные результаты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количественные)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14313" y="1412776"/>
            <a:ext cx="8929687" cy="4802306"/>
          </a:xfrm>
        </p:spPr>
        <p:txBody>
          <a:bodyPr/>
          <a:lstStyle/>
          <a:p>
            <a:pPr>
              <a:spcBef>
                <a:spcPts val="563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охватил 100% учащихся класса, 30% педагогов школы,  33% родителей приняли участие в реализации проекта</a:t>
            </a:r>
          </a:p>
          <a:p>
            <a:pPr>
              <a:spcBef>
                <a:spcPts val="563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100% удовлетворены работой над проектом, 92% готовы дальше участвовать в проекте, у 40% есть идеи по содержанию новых рубрик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литературной деятельностью охвачено 76% учащихся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провели  9 занятий литературного клуба «Пёрышко»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организовали 2 однодневных похода</a:t>
            </a:r>
          </a:p>
          <a:p>
            <a:pPr>
              <a:spcBef>
                <a:spcPts val="563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провели 6 классных часов,  7 экологических выставок и акций, выпустили 9 видов буклетов и памяток</a:t>
            </a:r>
          </a:p>
          <a:p>
            <a:pPr>
              <a:spcBef>
                <a:spcPts val="563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8261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Промежуточные результаты</a:t>
            </a:r>
            <a:endParaRPr lang="ru-RU" dirty="0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107504" y="857250"/>
            <a:ext cx="9036496" cy="574010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(качественные)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/>
              <a:t>•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Создание пресс-центра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	Повышение качества творческих работ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	Повышение количество школьников, участвующих в литературной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	Повышение экологической культуры участников проекта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Привлечение внимания общественности к экологическим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	Приобретение участниками проекта навыков социально-одобряемого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поведения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	Сплочение детского коллектива, развитие творческих способностей детей, саморазвитие и самовыражение личности на основе познавательной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800" dirty="0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5799559" cy="1340768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484784"/>
            <a:ext cx="5510416" cy="4255616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регулярного издания альманаха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передача накопленного опыта детям, желающим участвовать в нашем проекте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освещение работы в СМИ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в творческих конкурсах проектов</a:t>
            </a:r>
          </a:p>
        </p:txBody>
      </p:sp>
      <p:pic>
        <p:nvPicPr>
          <p:cNvPr id="16388" name="Picture 4" descr="C:\Documents and Settings\User\Рабочий стол\SN850499.jpg"/>
          <p:cNvPicPr>
            <a:picLocks noChangeAspect="1" noChangeArrowheads="1"/>
          </p:cNvPicPr>
          <p:nvPr/>
        </p:nvPicPr>
        <p:blipFill rotWithShape="1">
          <a:blip r:embed="rId2"/>
          <a:srcRect t="24383"/>
          <a:stretch/>
        </p:blipFill>
        <p:spPr bwMode="auto">
          <a:xfrm>
            <a:off x="5948536" y="78501"/>
            <a:ext cx="2936924" cy="581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3896" y="1637184"/>
            <a:ext cx="5510416" cy="425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44627" y="6021288"/>
            <a:ext cx="29523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Статья в районной  газете «За урожай» 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(№4, 22.01.2015)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8" y="6175954"/>
            <a:ext cx="63722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ru-RU" sz="1400" i="1" dirty="0">
                <a:solidFill>
                  <a:prstClr val="black"/>
                </a:solidFill>
                <a:latin typeface="Calibri"/>
              </a:rPr>
              <a:t>На размещение фотографий  обучающихся в СМИ и сети Интернет </a:t>
            </a:r>
            <a:endParaRPr lang="ru-RU" sz="1400" i="1" dirty="0" smtClean="0">
              <a:solidFill>
                <a:prstClr val="black"/>
              </a:solidFill>
              <a:latin typeface="Calibri"/>
            </a:endParaRPr>
          </a:p>
          <a:p>
            <a:pPr lvl="0" algn="ctr" eaLnBrk="0" hangingPunct="0">
              <a:spcBef>
                <a:spcPct val="20000"/>
              </a:spcBef>
            </a:pPr>
            <a:r>
              <a:rPr lang="ru-RU" sz="1400" i="1" dirty="0" smtClean="0">
                <a:solidFill>
                  <a:prstClr val="black"/>
                </a:solidFill>
                <a:latin typeface="Calibri"/>
              </a:rPr>
              <a:t>получено </a:t>
            </a:r>
            <a:r>
              <a:rPr lang="ru-RU" sz="1400" i="1" dirty="0">
                <a:solidFill>
                  <a:prstClr val="black"/>
                </a:solidFill>
                <a:latin typeface="Calibri"/>
              </a:rPr>
              <a:t>согласие родителей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осознание необходимости бережного отношения к природе  через развитие и поддержку  детского литературного творчества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b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329642" cy="5643562"/>
          </a:xfrm>
        </p:spPr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младших школьников, способных к литературному творчеству и издательскому делу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обучающимся первичные знания о  публицистических жанрах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основные критерии и требования, предъявляемые к печатному изданию, методы сбора и обработки информации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Освоить  компьютерные программы, необходимые для работы над созданием альманах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и провести ряд мероприятий, направленных на воспитание экологической культуры младших школьников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Издать литературно-экологический альманах «Свежий ветер» для привлечения внимания к поднятой в проекте проблеме </a:t>
            </a:r>
          </a:p>
          <a:p>
            <a:pPr eaLnBrk="1" hangingPunct="1"/>
            <a:endParaRPr lang="ru-RU" sz="2400" b="1" dirty="0" smtClean="0">
              <a:solidFill>
                <a:srgbClr val="1E0E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401050" cy="452596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 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(сентябрь 2013)</a:t>
            </a:r>
          </a:p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теоретический этап 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(октябрь – ноябрь 2013)</a:t>
            </a:r>
          </a:p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проектный этап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(декабрь 2013 – март 2015)</a:t>
            </a:r>
          </a:p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организационно-обобщающий этап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(апрель – май 2015)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835150" y="6092825"/>
            <a:ext cx="5256213" cy="576263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Идея проекта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835150" y="5229225"/>
            <a:ext cx="5256213" cy="576263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Создание творческих групп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857375" y="3500438"/>
            <a:ext cx="5256213" cy="5762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Практическая работа над проектом</a:t>
            </a:r>
            <a:endParaRPr lang="ru-RU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835150" y="2708275"/>
            <a:ext cx="5256213" cy="576263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Компьютерная верстка альманаха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835150" y="4365625"/>
            <a:ext cx="5256213" cy="576263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Сбор и обработка информации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835150" y="1844675"/>
            <a:ext cx="5256213" cy="576263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Распечатка альманаха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1835150" y="1052513"/>
            <a:ext cx="5256213" cy="5762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Альманах «Свежий ветер»</a:t>
            </a:r>
            <a:endParaRPr lang="ru-RU" sz="24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571500" y="0"/>
            <a:ext cx="8080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Механизм реализации проекта</a:t>
            </a: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8027988" y="6308725"/>
            <a:ext cx="877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hlinkClick r:id="rId7" action="ppaction://hlinksldjump"/>
              </a:rPr>
              <a:t>далее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творческих групп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00174"/>
            <a:ext cx="4400552" cy="4556139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корреспонденты</a:t>
            </a:r>
          </a:p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художники – фотографы</a:t>
            </a:r>
          </a:p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художники – оформители</a:t>
            </a:r>
          </a:p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наборщики</a:t>
            </a:r>
          </a:p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редакторы</a:t>
            </a:r>
          </a:p>
          <a:p>
            <a:pPr eaLnBrk="1" hangingPunct="1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8027988" y="6308725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hlinkClick r:id="rId2" action="ppaction://hlinksldjump"/>
              </a:rPr>
              <a:t>назад</a:t>
            </a:r>
            <a:endParaRPr lang="ru-RU"/>
          </a:p>
        </p:txBody>
      </p:sp>
      <p:pic>
        <p:nvPicPr>
          <p:cNvPr id="18437" name="Picture 7" descr="F:\Всё\Конкурс\SN8502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285875"/>
            <a:ext cx="34194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F:\Всё\Конкурс\SN8502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6014" y="4143379"/>
            <a:ext cx="4004740" cy="252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Сбор и обработка информации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5794"/>
            <a:ext cx="5686425" cy="6072206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индивидуальные консультации</a:t>
            </a:r>
          </a:p>
          <a:p>
            <a:pPr eaLnBrk="1" hangingPunct="1"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 в библиотечно-информационном центре, в Интернете</a:t>
            </a:r>
          </a:p>
          <a:p>
            <a:pPr eaLnBrk="1" hangingPunct="1"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занятия внеурочной деятельности</a:t>
            </a:r>
          </a:p>
          <a:p>
            <a:pPr eaLnBrk="1" hangingPunct="1"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 в рамках литературного клуба «Перышко»</a:t>
            </a:r>
          </a:p>
          <a:p>
            <a:pPr eaLnBrk="1" hangingPunct="1">
              <a:spcBef>
                <a:spcPts val="0"/>
              </a:spcBef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027988" y="6308725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hlinkClick r:id="rId2" action="ppaction://hlinksldjump"/>
              </a:rPr>
              <a:t>назад</a:t>
            </a:r>
            <a:endParaRPr lang="ru-RU"/>
          </a:p>
        </p:txBody>
      </p:sp>
      <p:pic>
        <p:nvPicPr>
          <p:cNvPr id="19461" name="Picture 19" descr="SN850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071688"/>
            <a:ext cx="294322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5825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над проектом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Тексты</a:t>
            </a:r>
          </a:p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Рисунки</a:t>
            </a:r>
          </a:p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Поделки</a:t>
            </a:r>
          </a:p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Экологические 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   акции</a:t>
            </a:r>
          </a:p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Фотографии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chemeClr val="hlink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20484" name="Picture 9" descr="F:\Всё\ФОТО КЛАССА\декабрь 2013\Мастерим Ёлочку\SN85844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00375" y="1714500"/>
            <a:ext cx="3125788" cy="1928813"/>
          </a:xfrm>
          <a:noFill/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8027988" y="6308725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hlinkClick r:id="rId4" action="ppaction://hlinksldjump"/>
              </a:rPr>
              <a:t>назад</a:t>
            </a:r>
            <a:endParaRPr lang="ru-RU"/>
          </a:p>
        </p:txBody>
      </p:sp>
      <p:pic>
        <p:nvPicPr>
          <p:cNvPr id="20486" name="Picture 7" descr="F:\Всё\Конкурс\Копия !!!!!!!!!!!!!!!\SN8590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53257">
            <a:off x="4108450" y="4287838"/>
            <a:ext cx="27876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F:\Всё\Конкурс\Копия !!!!!!!!!!!!!!!\SN8503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91958">
            <a:off x="5895975" y="3162300"/>
            <a:ext cx="2844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Компьютерная вёрстка альманаха: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выбор программы, дизайна;</a:t>
            </a:r>
          </a:p>
          <a:p>
            <a:pPr eaLnBrk="1" hangingPunct="1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подбор шрифта и иллюстраций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027988" y="6308725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hlinkClick r:id="rId2" action="ppaction://hlinksldjump"/>
              </a:rPr>
              <a:t>назад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й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374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Зеленый 4</vt:lpstr>
      <vt:lpstr>МКОУ Мирная СОШ  Зонального района   Алтайского края </vt:lpstr>
      <vt:lpstr>Цель:</vt:lpstr>
      <vt:lpstr>Задачи </vt:lpstr>
      <vt:lpstr>Этапы реализации проекта</vt:lpstr>
      <vt:lpstr>Презентация PowerPoint</vt:lpstr>
      <vt:lpstr>Создание творческих групп</vt:lpstr>
      <vt:lpstr>Сбор и обработка информации</vt:lpstr>
      <vt:lpstr>Практическая работа  над проектом</vt:lpstr>
      <vt:lpstr>Компьютерная вёрстка альманаха:</vt:lpstr>
      <vt:lpstr>Презентация PowerPoint</vt:lpstr>
      <vt:lpstr>Презентация PowerPoint</vt:lpstr>
      <vt:lpstr>Презентация PowerPoint</vt:lpstr>
      <vt:lpstr>Промежуточные результаты (количественные)  </vt:lpstr>
      <vt:lpstr>Промежуточные результаты</vt:lpstr>
      <vt:lpstr>Перспективы развития</vt:lpstr>
    </vt:vector>
  </TitlesOfParts>
  <Company>МБОУ "Мирная СОШ"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SB</cp:lastModifiedBy>
  <cp:revision>91</cp:revision>
  <dcterms:created xsi:type="dcterms:W3CDTF">2014-11-25T08:17:08Z</dcterms:created>
  <dcterms:modified xsi:type="dcterms:W3CDTF">2015-01-31T10:45:06Z</dcterms:modified>
</cp:coreProperties>
</file>