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97" r:id="rId2"/>
  </p:sldMasterIdLst>
  <p:sldIdLst>
    <p:sldId id="256" r:id="rId3"/>
    <p:sldId id="270" r:id="rId4"/>
    <p:sldId id="279" r:id="rId5"/>
    <p:sldId id="310" r:id="rId6"/>
    <p:sldId id="282" r:id="rId7"/>
    <p:sldId id="294" r:id="rId8"/>
    <p:sldId id="298" r:id="rId9"/>
    <p:sldId id="259" r:id="rId10"/>
    <p:sldId id="325" r:id="rId11"/>
    <p:sldId id="276" r:id="rId12"/>
    <p:sldId id="317" r:id="rId13"/>
    <p:sldId id="323" r:id="rId14"/>
    <p:sldId id="262" r:id="rId15"/>
    <p:sldId id="278" r:id="rId16"/>
    <p:sldId id="300" r:id="rId17"/>
    <p:sldId id="305" r:id="rId18"/>
    <p:sldId id="315" r:id="rId19"/>
    <p:sldId id="316" r:id="rId20"/>
    <p:sldId id="326" r:id="rId21"/>
    <p:sldId id="324" r:id="rId22"/>
    <p:sldId id="318" r:id="rId23"/>
    <p:sldId id="265" r:id="rId24"/>
    <p:sldId id="269" r:id="rId25"/>
    <p:sldId id="303" r:id="rId26"/>
    <p:sldId id="319" r:id="rId27"/>
    <p:sldId id="286" r:id="rId28"/>
    <p:sldId id="280" r:id="rId29"/>
    <p:sldId id="307" r:id="rId30"/>
    <p:sldId id="267" r:id="rId31"/>
    <p:sldId id="287" r:id="rId3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FFFFCC"/>
    <a:srgbClr val="CCFFCC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28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9B2DFF-D164-45BE-BD97-E522D8B4DE1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D23F1E-C010-4E6D-9129-758980E49186}">
      <dgm:prSet custT="1"/>
      <dgm:spPr/>
      <dgm:t>
        <a:bodyPr/>
        <a:lstStyle/>
        <a:p>
          <a:pPr rtl="0"/>
          <a:r>
            <a:rPr lang="ru-RU" sz="2400" dirty="0" smtClean="0"/>
            <a:t>1.Сегодня я узнал…</a:t>
          </a:r>
          <a:endParaRPr lang="ru-RU" sz="2400" dirty="0"/>
        </a:p>
      </dgm:t>
    </dgm:pt>
    <dgm:pt modelId="{3033346E-6DFB-43A5-9F50-DC5755E49FCC}" type="parTrans" cxnId="{F9D75A9F-EA16-4ABD-8D66-AFEACF2CE0A7}">
      <dgm:prSet/>
      <dgm:spPr/>
      <dgm:t>
        <a:bodyPr/>
        <a:lstStyle/>
        <a:p>
          <a:endParaRPr lang="ru-RU"/>
        </a:p>
      </dgm:t>
    </dgm:pt>
    <dgm:pt modelId="{CD173D77-F235-4CFB-A94C-0798EFA2187E}" type="sibTrans" cxnId="{F9D75A9F-EA16-4ABD-8D66-AFEACF2CE0A7}">
      <dgm:prSet/>
      <dgm:spPr/>
      <dgm:t>
        <a:bodyPr/>
        <a:lstStyle/>
        <a:p>
          <a:endParaRPr lang="ru-RU"/>
        </a:p>
      </dgm:t>
    </dgm:pt>
    <dgm:pt modelId="{3415FEDD-F851-4B3E-AC49-3C4E80FD7200}">
      <dgm:prSet custT="1"/>
      <dgm:spPr/>
      <dgm:t>
        <a:bodyPr/>
        <a:lstStyle/>
        <a:p>
          <a:pPr rtl="0"/>
          <a:r>
            <a:rPr lang="ru-RU" sz="2400" dirty="0" smtClean="0"/>
            <a:t>2.На уроке мне было интересно…</a:t>
          </a:r>
          <a:endParaRPr lang="ru-RU" sz="2400" dirty="0"/>
        </a:p>
      </dgm:t>
    </dgm:pt>
    <dgm:pt modelId="{475BACA2-31BA-4F67-B387-2116F1A1A513}" type="parTrans" cxnId="{40D94E97-20E0-4233-B0DB-527F94E0C154}">
      <dgm:prSet/>
      <dgm:spPr/>
      <dgm:t>
        <a:bodyPr/>
        <a:lstStyle/>
        <a:p>
          <a:endParaRPr lang="ru-RU"/>
        </a:p>
      </dgm:t>
    </dgm:pt>
    <dgm:pt modelId="{D5086961-669C-47E8-AB71-A43F6F0FE79C}" type="sibTrans" cxnId="{40D94E97-20E0-4233-B0DB-527F94E0C154}">
      <dgm:prSet/>
      <dgm:spPr/>
      <dgm:t>
        <a:bodyPr/>
        <a:lstStyle/>
        <a:p>
          <a:endParaRPr lang="ru-RU"/>
        </a:p>
      </dgm:t>
    </dgm:pt>
    <dgm:pt modelId="{A3AE3461-D400-45A6-A6DB-040197EE05FA}">
      <dgm:prSet custT="1"/>
      <dgm:spPr/>
      <dgm:t>
        <a:bodyPr/>
        <a:lstStyle/>
        <a:p>
          <a:pPr rtl="0"/>
          <a:r>
            <a:rPr lang="ru-RU" sz="1900" dirty="0" smtClean="0"/>
            <a:t>3. </a:t>
          </a:r>
          <a:r>
            <a:rPr lang="ru-RU" sz="2400" dirty="0" smtClean="0"/>
            <a:t>Было трудно…</a:t>
          </a:r>
          <a:endParaRPr lang="ru-RU" sz="2400" dirty="0"/>
        </a:p>
      </dgm:t>
    </dgm:pt>
    <dgm:pt modelId="{DDB7A417-37DC-4238-A7E2-708CC6F73B11}" type="parTrans" cxnId="{BD500206-413D-4396-AE6A-51E7C7F10C3B}">
      <dgm:prSet/>
      <dgm:spPr/>
      <dgm:t>
        <a:bodyPr/>
        <a:lstStyle/>
        <a:p>
          <a:endParaRPr lang="ru-RU"/>
        </a:p>
      </dgm:t>
    </dgm:pt>
    <dgm:pt modelId="{A3E1A6B7-B80C-4D94-9901-8280295DC08B}" type="sibTrans" cxnId="{BD500206-413D-4396-AE6A-51E7C7F10C3B}">
      <dgm:prSet/>
      <dgm:spPr/>
      <dgm:t>
        <a:bodyPr/>
        <a:lstStyle/>
        <a:p>
          <a:endParaRPr lang="ru-RU"/>
        </a:p>
      </dgm:t>
    </dgm:pt>
    <dgm:pt modelId="{902F42F9-A1F2-462E-AAEE-5F8BC30C08EE}">
      <dgm:prSet custT="1"/>
      <dgm:spPr/>
      <dgm:t>
        <a:bodyPr/>
        <a:lstStyle/>
        <a:p>
          <a:pPr rtl="0"/>
          <a:r>
            <a:rPr lang="ru-RU" sz="1900" dirty="0" smtClean="0"/>
            <a:t>4</a:t>
          </a:r>
          <a:r>
            <a:rPr lang="ru-RU" sz="2400" dirty="0" smtClean="0"/>
            <a:t>. Я выполнял задания…</a:t>
          </a:r>
          <a:endParaRPr lang="ru-RU" sz="2400" dirty="0"/>
        </a:p>
      </dgm:t>
    </dgm:pt>
    <dgm:pt modelId="{AC18B32F-C3C9-4A50-8021-4DE2DD723CF1}" type="parTrans" cxnId="{645E56F9-115D-4C86-A7F9-617E170FC8CC}">
      <dgm:prSet/>
      <dgm:spPr/>
      <dgm:t>
        <a:bodyPr/>
        <a:lstStyle/>
        <a:p>
          <a:endParaRPr lang="ru-RU"/>
        </a:p>
      </dgm:t>
    </dgm:pt>
    <dgm:pt modelId="{29C5C3CB-1E49-49D8-9918-AB64FD9231A3}" type="sibTrans" cxnId="{645E56F9-115D-4C86-A7F9-617E170FC8CC}">
      <dgm:prSet/>
      <dgm:spPr/>
      <dgm:t>
        <a:bodyPr/>
        <a:lstStyle/>
        <a:p>
          <a:endParaRPr lang="ru-RU"/>
        </a:p>
      </dgm:t>
    </dgm:pt>
    <dgm:pt modelId="{97FD2186-C31C-4912-9937-F7C45CAFC4CD}">
      <dgm:prSet custT="1"/>
      <dgm:spPr/>
      <dgm:t>
        <a:bodyPr/>
        <a:lstStyle/>
        <a:p>
          <a:pPr rtl="0"/>
          <a:r>
            <a:rPr lang="ru-RU" sz="1900" dirty="0" smtClean="0"/>
            <a:t>5. </a:t>
          </a:r>
          <a:r>
            <a:rPr lang="ru-RU" sz="2400" dirty="0" smtClean="0"/>
            <a:t>Я понял, что…</a:t>
          </a:r>
          <a:endParaRPr lang="ru-RU" sz="2400" dirty="0"/>
        </a:p>
      </dgm:t>
    </dgm:pt>
    <dgm:pt modelId="{15DCC7C2-9E36-4D63-8208-5E13FA15DCDA}" type="parTrans" cxnId="{35CE464B-AE21-4DC0-902A-02F0619F82B5}">
      <dgm:prSet/>
      <dgm:spPr/>
      <dgm:t>
        <a:bodyPr/>
        <a:lstStyle/>
        <a:p>
          <a:endParaRPr lang="ru-RU"/>
        </a:p>
      </dgm:t>
    </dgm:pt>
    <dgm:pt modelId="{30E756A6-3825-4B4A-A7B0-C55D79646098}" type="sibTrans" cxnId="{35CE464B-AE21-4DC0-902A-02F0619F82B5}">
      <dgm:prSet/>
      <dgm:spPr/>
      <dgm:t>
        <a:bodyPr/>
        <a:lstStyle/>
        <a:p>
          <a:endParaRPr lang="ru-RU"/>
        </a:p>
      </dgm:t>
    </dgm:pt>
    <dgm:pt modelId="{13273C9A-6FC9-4CD8-B9D9-8D759960485E}">
      <dgm:prSet custT="1"/>
      <dgm:spPr/>
      <dgm:t>
        <a:bodyPr/>
        <a:lstStyle/>
        <a:p>
          <a:pPr rtl="0"/>
          <a:r>
            <a:rPr lang="ru-RU" sz="1900" dirty="0" smtClean="0"/>
            <a:t>6. </a:t>
          </a:r>
          <a:r>
            <a:rPr lang="ru-RU" sz="2400" dirty="0" smtClean="0"/>
            <a:t>Теперь я смогу…</a:t>
          </a:r>
          <a:endParaRPr lang="ru-RU" sz="2400" dirty="0"/>
        </a:p>
      </dgm:t>
    </dgm:pt>
    <dgm:pt modelId="{77499BB6-19A6-4A98-A800-CCE3BC075DB0}" type="parTrans" cxnId="{F946423F-1ED9-41AA-8758-1336D7C4D7C3}">
      <dgm:prSet/>
      <dgm:spPr/>
      <dgm:t>
        <a:bodyPr/>
        <a:lstStyle/>
        <a:p>
          <a:endParaRPr lang="ru-RU"/>
        </a:p>
      </dgm:t>
    </dgm:pt>
    <dgm:pt modelId="{45EB9178-BFAA-4AD7-9F7B-609B08705898}" type="sibTrans" cxnId="{F946423F-1ED9-41AA-8758-1336D7C4D7C3}">
      <dgm:prSet/>
      <dgm:spPr/>
      <dgm:t>
        <a:bodyPr/>
        <a:lstStyle/>
        <a:p>
          <a:endParaRPr lang="ru-RU"/>
        </a:p>
      </dgm:t>
    </dgm:pt>
    <dgm:pt modelId="{DA8978F0-BD95-456C-A0E9-A3BA90B10CB9}">
      <dgm:prSet custT="1"/>
      <dgm:spPr/>
      <dgm:t>
        <a:bodyPr/>
        <a:lstStyle/>
        <a:p>
          <a:pPr rtl="0"/>
          <a:r>
            <a:rPr lang="ru-RU" sz="1900" dirty="0" smtClean="0"/>
            <a:t>7</a:t>
          </a:r>
          <a:r>
            <a:rPr lang="ru-RU" sz="2400" dirty="0" smtClean="0"/>
            <a:t>. Я почувствовал, что…</a:t>
          </a:r>
          <a:endParaRPr lang="ru-RU" sz="2400" dirty="0"/>
        </a:p>
      </dgm:t>
    </dgm:pt>
    <dgm:pt modelId="{C583739D-10BB-41AB-AD5C-DB5DC5F02F5B}" type="parTrans" cxnId="{F11E0BF4-D560-4513-8F1E-210ACB2E0855}">
      <dgm:prSet/>
      <dgm:spPr/>
      <dgm:t>
        <a:bodyPr/>
        <a:lstStyle/>
        <a:p>
          <a:endParaRPr lang="ru-RU"/>
        </a:p>
      </dgm:t>
    </dgm:pt>
    <dgm:pt modelId="{6CBE0D82-6597-4349-961F-850C3AB077DB}" type="sibTrans" cxnId="{F11E0BF4-D560-4513-8F1E-210ACB2E0855}">
      <dgm:prSet/>
      <dgm:spPr/>
      <dgm:t>
        <a:bodyPr/>
        <a:lstStyle/>
        <a:p>
          <a:endParaRPr lang="ru-RU"/>
        </a:p>
      </dgm:t>
    </dgm:pt>
    <dgm:pt modelId="{87320BB7-2363-4CA6-8D9B-545E730674B0}">
      <dgm:prSet/>
      <dgm:spPr/>
      <dgm:t>
        <a:bodyPr/>
        <a:lstStyle/>
        <a:p>
          <a:endParaRPr lang="ru-RU"/>
        </a:p>
      </dgm:t>
    </dgm:pt>
    <dgm:pt modelId="{B832A10A-F442-4D1C-B83C-9541917E4925}" type="parTrans" cxnId="{01B273F9-CCCD-4595-8EF2-7597BFCCC57A}">
      <dgm:prSet/>
      <dgm:spPr/>
      <dgm:t>
        <a:bodyPr/>
        <a:lstStyle/>
        <a:p>
          <a:endParaRPr lang="ru-RU"/>
        </a:p>
      </dgm:t>
    </dgm:pt>
    <dgm:pt modelId="{78D19835-F5FF-4600-8C97-14301116081B}" type="sibTrans" cxnId="{01B273F9-CCCD-4595-8EF2-7597BFCCC57A}">
      <dgm:prSet/>
      <dgm:spPr/>
      <dgm:t>
        <a:bodyPr/>
        <a:lstStyle/>
        <a:p>
          <a:endParaRPr lang="ru-RU"/>
        </a:p>
      </dgm:t>
    </dgm:pt>
    <dgm:pt modelId="{AAD5BE7A-A59F-4EB6-8D64-4F13A6C3EAAF}">
      <dgm:prSet/>
      <dgm:spPr/>
      <dgm:t>
        <a:bodyPr/>
        <a:lstStyle/>
        <a:p>
          <a:endParaRPr lang="ru-RU"/>
        </a:p>
      </dgm:t>
    </dgm:pt>
    <dgm:pt modelId="{A8F45372-A04C-4CF2-AA4D-0F7D480B3E80}" type="parTrans" cxnId="{9ACD89B6-5DF4-4F7F-B41D-1B2BEC9DD901}">
      <dgm:prSet/>
      <dgm:spPr/>
      <dgm:t>
        <a:bodyPr/>
        <a:lstStyle/>
        <a:p>
          <a:endParaRPr lang="ru-RU"/>
        </a:p>
      </dgm:t>
    </dgm:pt>
    <dgm:pt modelId="{F9CBE88C-04D7-49B4-A87F-D529E39D3824}" type="sibTrans" cxnId="{9ACD89B6-5DF4-4F7F-B41D-1B2BEC9DD901}">
      <dgm:prSet/>
      <dgm:spPr/>
      <dgm:t>
        <a:bodyPr/>
        <a:lstStyle/>
        <a:p>
          <a:endParaRPr lang="ru-RU"/>
        </a:p>
      </dgm:t>
    </dgm:pt>
    <dgm:pt modelId="{DDC0039B-7EB3-40B7-A6B9-562CDF3450BF}">
      <dgm:prSet/>
      <dgm:spPr/>
      <dgm:t>
        <a:bodyPr/>
        <a:lstStyle/>
        <a:p>
          <a:endParaRPr lang="ru-RU"/>
        </a:p>
      </dgm:t>
    </dgm:pt>
    <dgm:pt modelId="{D989C200-5A42-4A1E-8ADA-186C05E5F7EB}" type="parTrans" cxnId="{290BDD0A-E5D4-47E1-81C0-177367C9B060}">
      <dgm:prSet/>
      <dgm:spPr/>
      <dgm:t>
        <a:bodyPr/>
        <a:lstStyle/>
        <a:p>
          <a:endParaRPr lang="ru-RU"/>
        </a:p>
      </dgm:t>
    </dgm:pt>
    <dgm:pt modelId="{01A26C56-7D4C-4CDC-9F2E-A77446ED02C6}" type="sibTrans" cxnId="{290BDD0A-E5D4-47E1-81C0-177367C9B060}">
      <dgm:prSet/>
      <dgm:spPr/>
      <dgm:t>
        <a:bodyPr/>
        <a:lstStyle/>
        <a:p>
          <a:endParaRPr lang="ru-RU"/>
        </a:p>
      </dgm:t>
    </dgm:pt>
    <dgm:pt modelId="{367C1FD1-7211-4C03-932D-40FAFADA20F5}">
      <dgm:prSet/>
      <dgm:spPr/>
      <dgm:t>
        <a:bodyPr/>
        <a:lstStyle/>
        <a:p>
          <a:endParaRPr lang="ru-RU"/>
        </a:p>
      </dgm:t>
    </dgm:pt>
    <dgm:pt modelId="{2A413380-2431-4FD4-A5CC-C592FC23BB83}" type="parTrans" cxnId="{C258B4CB-F6F5-4D34-B515-4C1C175BBEA2}">
      <dgm:prSet/>
      <dgm:spPr/>
      <dgm:t>
        <a:bodyPr/>
        <a:lstStyle/>
        <a:p>
          <a:endParaRPr lang="ru-RU"/>
        </a:p>
      </dgm:t>
    </dgm:pt>
    <dgm:pt modelId="{F987356E-8C56-4182-B4E2-D4F92D11A67A}" type="sibTrans" cxnId="{C258B4CB-F6F5-4D34-B515-4C1C175BBEA2}">
      <dgm:prSet/>
      <dgm:spPr/>
      <dgm:t>
        <a:bodyPr/>
        <a:lstStyle/>
        <a:p>
          <a:endParaRPr lang="ru-RU"/>
        </a:p>
      </dgm:t>
    </dgm:pt>
    <dgm:pt modelId="{18936907-4749-4B10-8077-0A7FDD849065}">
      <dgm:prSet/>
      <dgm:spPr/>
      <dgm:t>
        <a:bodyPr/>
        <a:lstStyle/>
        <a:p>
          <a:endParaRPr lang="ru-RU"/>
        </a:p>
      </dgm:t>
    </dgm:pt>
    <dgm:pt modelId="{05D10FEE-59DC-4E0D-AD48-0248FCF0C9C0}" type="parTrans" cxnId="{B62028B9-9D6B-4223-99A9-9E750904BCA5}">
      <dgm:prSet/>
      <dgm:spPr/>
      <dgm:t>
        <a:bodyPr/>
        <a:lstStyle/>
        <a:p>
          <a:endParaRPr lang="ru-RU"/>
        </a:p>
      </dgm:t>
    </dgm:pt>
    <dgm:pt modelId="{17463DF9-CE2E-4386-96E6-AAD6562CCAB9}" type="sibTrans" cxnId="{B62028B9-9D6B-4223-99A9-9E750904BCA5}">
      <dgm:prSet/>
      <dgm:spPr/>
      <dgm:t>
        <a:bodyPr/>
        <a:lstStyle/>
        <a:p>
          <a:endParaRPr lang="ru-RU"/>
        </a:p>
      </dgm:t>
    </dgm:pt>
    <dgm:pt modelId="{ED2D2136-2B46-4079-AD38-9DC30ECDA82F}">
      <dgm:prSet/>
      <dgm:spPr/>
      <dgm:t>
        <a:bodyPr/>
        <a:lstStyle/>
        <a:p>
          <a:endParaRPr lang="ru-RU"/>
        </a:p>
      </dgm:t>
    </dgm:pt>
    <dgm:pt modelId="{47CA0E23-D3B8-442B-9C4F-D7E0AF1B5D0A}" type="parTrans" cxnId="{AE112621-1AA3-4B4A-B49C-8A6687B713DB}">
      <dgm:prSet/>
      <dgm:spPr/>
      <dgm:t>
        <a:bodyPr/>
        <a:lstStyle/>
        <a:p>
          <a:endParaRPr lang="ru-RU"/>
        </a:p>
      </dgm:t>
    </dgm:pt>
    <dgm:pt modelId="{8AAB72AA-9FFB-49FB-9028-D3E974F396CE}" type="sibTrans" cxnId="{AE112621-1AA3-4B4A-B49C-8A6687B713DB}">
      <dgm:prSet/>
      <dgm:spPr/>
      <dgm:t>
        <a:bodyPr/>
        <a:lstStyle/>
        <a:p>
          <a:endParaRPr lang="ru-RU"/>
        </a:p>
      </dgm:t>
    </dgm:pt>
    <dgm:pt modelId="{0CF2DB2B-E2AB-4F44-BFC2-A8379E45C9EF}">
      <dgm:prSet/>
      <dgm:spPr/>
      <dgm:t>
        <a:bodyPr/>
        <a:lstStyle/>
        <a:p>
          <a:endParaRPr lang="ru-RU"/>
        </a:p>
      </dgm:t>
    </dgm:pt>
    <dgm:pt modelId="{A81EE18C-EB10-4DAF-9FF6-C6895BE7D75B}" type="parTrans" cxnId="{B0724656-DD69-4947-BAE2-C08B30420F9B}">
      <dgm:prSet/>
      <dgm:spPr/>
      <dgm:t>
        <a:bodyPr/>
        <a:lstStyle/>
        <a:p>
          <a:endParaRPr lang="ru-RU"/>
        </a:p>
      </dgm:t>
    </dgm:pt>
    <dgm:pt modelId="{D2CF4C4D-867D-44BB-BE97-3D1B0C56C98D}" type="sibTrans" cxnId="{B0724656-DD69-4947-BAE2-C08B30420F9B}">
      <dgm:prSet/>
      <dgm:spPr/>
      <dgm:t>
        <a:bodyPr/>
        <a:lstStyle/>
        <a:p>
          <a:endParaRPr lang="ru-RU"/>
        </a:p>
      </dgm:t>
    </dgm:pt>
    <dgm:pt modelId="{8021D6A5-84FD-4702-B9C9-C996A6F5CBAD}">
      <dgm:prSet/>
      <dgm:spPr/>
      <dgm:t>
        <a:bodyPr/>
        <a:lstStyle/>
        <a:p>
          <a:endParaRPr lang="ru-RU"/>
        </a:p>
      </dgm:t>
    </dgm:pt>
    <dgm:pt modelId="{ACB3D0D4-4EBC-4DCF-8A87-27F8355084A1}" type="parTrans" cxnId="{58C5DD6C-15B9-4BC4-8436-DECA88C39B37}">
      <dgm:prSet/>
      <dgm:spPr/>
      <dgm:t>
        <a:bodyPr/>
        <a:lstStyle/>
        <a:p>
          <a:endParaRPr lang="ru-RU"/>
        </a:p>
      </dgm:t>
    </dgm:pt>
    <dgm:pt modelId="{B3F2000E-CC82-4DA4-8563-C69E717EC0DF}" type="sibTrans" cxnId="{58C5DD6C-15B9-4BC4-8436-DECA88C39B37}">
      <dgm:prSet/>
      <dgm:spPr/>
      <dgm:t>
        <a:bodyPr/>
        <a:lstStyle/>
        <a:p>
          <a:endParaRPr lang="ru-RU"/>
        </a:p>
      </dgm:t>
    </dgm:pt>
    <dgm:pt modelId="{3A10A047-7372-451C-9407-5965FE7678DC}" type="pres">
      <dgm:prSet presAssocID="{DF9B2DFF-D164-45BE-BD97-E522D8B4DE1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DBC48FF-528E-4CEE-8EDD-E5D88A313B92}" type="pres">
      <dgm:prSet presAssocID="{DF9B2DFF-D164-45BE-BD97-E522D8B4DE1A}" presName="Name1" presStyleCnt="0"/>
      <dgm:spPr/>
    </dgm:pt>
    <dgm:pt modelId="{5C8AB039-3076-44D0-BCE5-C849744B6FDA}" type="pres">
      <dgm:prSet presAssocID="{DF9B2DFF-D164-45BE-BD97-E522D8B4DE1A}" presName="cycle" presStyleCnt="0"/>
      <dgm:spPr/>
    </dgm:pt>
    <dgm:pt modelId="{F4810A10-5E39-4CAB-8FCC-1C7A59054BDA}" type="pres">
      <dgm:prSet presAssocID="{DF9B2DFF-D164-45BE-BD97-E522D8B4DE1A}" presName="srcNode" presStyleLbl="node1" presStyleIdx="0" presStyleCnt="7"/>
      <dgm:spPr/>
    </dgm:pt>
    <dgm:pt modelId="{D7C518FA-C76B-45D1-84CE-00EBF7AB1066}" type="pres">
      <dgm:prSet presAssocID="{DF9B2DFF-D164-45BE-BD97-E522D8B4DE1A}" presName="conn" presStyleLbl="parChTrans1D2" presStyleIdx="0" presStyleCnt="1"/>
      <dgm:spPr/>
      <dgm:t>
        <a:bodyPr/>
        <a:lstStyle/>
        <a:p>
          <a:endParaRPr lang="ru-RU"/>
        </a:p>
      </dgm:t>
    </dgm:pt>
    <dgm:pt modelId="{788A68FE-61EA-4CAA-8AFE-FA3271EA9482}" type="pres">
      <dgm:prSet presAssocID="{DF9B2DFF-D164-45BE-BD97-E522D8B4DE1A}" presName="extraNode" presStyleLbl="node1" presStyleIdx="0" presStyleCnt="7"/>
      <dgm:spPr/>
    </dgm:pt>
    <dgm:pt modelId="{88CD6AC5-1D9E-4950-A783-139549D4E99B}" type="pres">
      <dgm:prSet presAssocID="{DF9B2DFF-D164-45BE-BD97-E522D8B4DE1A}" presName="dstNode" presStyleLbl="node1" presStyleIdx="0" presStyleCnt="7"/>
      <dgm:spPr/>
    </dgm:pt>
    <dgm:pt modelId="{829EBACD-29EE-4BD0-AC49-ED7391A7C39D}" type="pres">
      <dgm:prSet presAssocID="{9DD23F1E-C010-4E6D-9129-758980E49186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156CF8-7504-4386-8F1B-AF7B51890B54}" type="pres">
      <dgm:prSet presAssocID="{9DD23F1E-C010-4E6D-9129-758980E49186}" presName="accent_1" presStyleCnt="0"/>
      <dgm:spPr/>
    </dgm:pt>
    <dgm:pt modelId="{567E1D44-45B5-408B-8F34-304358081523}" type="pres">
      <dgm:prSet presAssocID="{9DD23F1E-C010-4E6D-9129-758980E49186}" presName="accentRepeatNode" presStyleLbl="solidFgAcc1" presStyleIdx="0" presStyleCnt="7"/>
      <dgm:spPr/>
    </dgm:pt>
    <dgm:pt modelId="{BDA6276D-ECE4-4A92-884C-AC82AACA0474}" type="pres">
      <dgm:prSet presAssocID="{3415FEDD-F851-4B3E-AC49-3C4E80FD7200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C25E6-D64F-4950-92BB-0E21540BE645}" type="pres">
      <dgm:prSet presAssocID="{3415FEDD-F851-4B3E-AC49-3C4E80FD7200}" presName="accent_2" presStyleCnt="0"/>
      <dgm:spPr/>
    </dgm:pt>
    <dgm:pt modelId="{DFAA51C4-4AB4-48B8-B06D-82E802F3A6C3}" type="pres">
      <dgm:prSet presAssocID="{3415FEDD-F851-4B3E-AC49-3C4E80FD7200}" presName="accentRepeatNode" presStyleLbl="solidFgAcc1" presStyleIdx="1" presStyleCnt="7"/>
      <dgm:spPr/>
    </dgm:pt>
    <dgm:pt modelId="{FE5D7511-0C7E-4491-A61C-3C1124097205}" type="pres">
      <dgm:prSet presAssocID="{A3AE3461-D400-45A6-A6DB-040197EE05F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99DD2-360A-4E59-8D9C-8BE23F620DCD}" type="pres">
      <dgm:prSet presAssocID="{A3AE3461-D400-45A6-A6DB-040197EE05FA}" presName="accent_3" presStyleCnt="0"/>
      <dgm:spPr/>
    </dgm:pt>
    <dgm:pt modelId="{29B1993A-E1E6-4C49-B3B5-8C32243E8E45}" type="pres">
      <dgm:prSet presAssocID="{A3AE3461-D400-45A6-A6DB-040197EE05FA}" presName="accentRepeatNode" presStyleLbl="solidFgAcc1" presStyleIdx="2" presStyleCnt="7"/>
      <dgm:spPr/>
    </dgm:pt>
    <dgm:pt modelId="{B815855A-FE58-4AEA-8D5A-D461BA397D95}" type="pres">
      <dgm:prSet presAssocID="{902F42F9-A1F2-462E-AAEE-5F8BC30C08EE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28254-1F7E-4FDA-8AE7-9B3AF271DE8C}" type="pres">
      <dgm:prSet presAssocID="{902F42F9-A1F2-462E-AAEE-5F8BC30C08EE}" presName="accent_4" presStyleCnt="0"/>
      <dgm:spPr/>
    </dgm:pt>
    <dgm:pt modelId="{1D4BB18C-C136-4487-B1B6-E7E8867BF133}" type="pres">
      <dgm:prSet presAssocID="{902F42F9-A1F2-462E-AAEE-5F8BC30C08EE}" presName="accentRepeatNode" presStyleLbl="solidFgAcc1" presStyleIdx="3" presStyleCnt="7"/>
      <dgm:spPr/>
    </dgm:pt>
    <dgm:pt modelId="{81E72ABE-88A0-4F3E-8B8A-2196EEFDADD6}" type="pres">
      <dgm:prSet presAssocID="{97FD2186-C31C-4912-9937-F7C45CAFC4CD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F44D6-BD43-4D69-B100-E08A768E1690}" type="pres">
      <dgm:prSet presAssocID="{97FD2186-C31C-4912-9937-F7C45CAFC4CD}" presName="accent_5" presStyleCnt="0"/>
      <dgm:spPr/>
    </dgm:pt>
    <dgm:pt modelId="{0AB4DA2A-72B4-43C1-9C0F-1D55876ED0BF}" type="pres">
      <dgm:prSet presAssocID="{97FD2186-C31C-4912-9937-F7C45CAFC4CD}" presName="accentRepeatNode" presStyleLbl="solidFgAcc1" presStyleIdx="4" presStyleCnt="7"/>
      <dgm:spPr/>
    </dgm:pt>
    <dgm:pt modelId="{F3E78977-2694-43BD-B854-73FDA2EBB0A5}" type="pres">
      <dgm:prSet presAssocID="{13273C9A-6FC9-4CD8-B9D9-8D759960485E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48D34A-47EF-476B-BA00-629398D12DD6}" type="pres">
      <dgm:prSet presAssocID="{13273C9A-6FC9-4CD8-B9D9-8D759960485E}" presName="accent_6" presStyleCnt="0"/>
      <dgm:spPr/>
    </dgm:pt>
    <dgm:pt modelId="{876C49FD-D530-4AF0-B4DB-D96C90379486}" type="pres">
      <dgm:prSet presAssocID="{13273C9A-6FC9-4CD8-B9D9-8D759960485E}" presName="accentRepeatNode" presStyleLbl="solidFgAcc1" presStyleIdx="5" presStyleCnt="7"/>
      <dgm:spPr/>
    </dgm:pt>
    <dgm:pt modelId="{EF95EC8F-DEBA-4DC5-8B28-244706181520}" type="pres">
      <dgm:prSet presAssocID="{DA8978F0-BD95-456C-A0E9-A3BA90B10CB9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93088-DFB6-4A43-A55A-40423364873A}" type="pres">
      <dgm:prSet presAssocID="{DA8978F0-BD95-456C-A0E9-A3BA90B10CB9}" presName="accent_7" presStyleCnt="0"/>
      <dgm:spPr/>
    </dgm:pt>
    <dgm:pt modelId="{49C465D9-0085-4350-A857-73F590AA6904}" type="pres">
      <dgm:prSet presAssocID="{DA8978F0-BD95-456C-A0E9-A3BA90B10CB9}" presName="accentRepeatNode" presStyleLbl="solidFgAcc1" presStyleIdx="6" presStyleCnt="7"/>
      <dgm:spPr/>
    </dgm:pt>
  </dgm:ptLst>
  <dgm:cxnLst>
    <dgm:cxn modelId="{F9D75A9F-EA16-4ABD-8D66-AFEACF2CE0A7}" srcId="{DF9B2DFF-D164-45BE-BD97-E522D8B4DE1A}" destId="{9DD23F1E-C010-4E6D-9129-758980E49186}" srcOrd="0" destOrd="0" parTransId="{3033346E-6DFB-43A5-9F50-DC5755E49FCC}" sibTransId="{CD173D77-F235-4CFB-A94C-0798EFA2187E}"/>
    <dgm:cxn modelId="{40039DE3-75DF-47E8-8884-057423032BAB}" type="presOf" srcId="{DA8978F0-BD95-456C-A0E9-A3BA90B10CB9}" destId="{EF95EC8F-DEBA-4DC5-8B28-244706181520}" srcOrd="0" destOrd="0" presId="urn:microsoft.com/office/officeart/2008/layout/VerticalCurvedList"/>
    <dgm:cxn modelId="{7A298C80-ACC4-4FC5-838C-5C636AD9FAE7}" type="presOf" srcId="{3415FEDD-F851-4B3E-AC49-3C4E80FD7200}" destId="{BDA6276D-ECE4-4A92-884C-AC82AACA0474}" srcOrd="0" destOrd="0" presId="urn:microsoft.com/office/officeart/2008/layout/VerticalCurvedList"/>
    <dgm:cxn modelId="{01B273F9-CCCD-4595-8EF2-7597BFCCC57A}" srcId="{DF9B2DFF-D164-45BE-BD97-E522D8B4DE1A}" destId="{87320BB7-2363-4CA6-8D9B-545E730674B0}" srcOrd="7" destOrd="0" parTransId="{B832A10A-F442-4D1C-B83C-9541917E4925}" sibTransId="{78D19835-F5FF-4600-8C97-14301116081B}"/>
    <dgm:cxn modelId="{B5E89069-1B58-4A1A-89A2-BF2FD1C23932}" type="presOf" srcId="{A3AE3461-D400-45A6-A6DB-040197EE05FA}" destId="{FE5D7511-0C7E-4491-A61C-3C1124097205}" srcOrd="0" destOrd="0" presId="urn:microsoft.com/office/officeart/2008/layout/VerticalCurvedList"/>
    <dgm:cxn modelId="{F11E0BF4-D560-4513-8F1E-210ACB2E0855}" srcId="{DF9B2DFF-D164-45BE-BD97-E522D8B4DE1A}" destId="{DA8978F0-BD95-456C-A0E9-A3BA90B10CB9}" srcOrd="6" destOrd="0" parTransId="{C583739D-10BB-41AB-AD5C-DB5DC5F02F5B}" sibTransId="{6CBE0D82-6597-4349-961F-850C3AB077DB}"/>
    <dgm:cxn modelId="{58C5DD6C-15B9-4BC4-8436-DECA88C39B37}" srcId="{DF9B2DFF-D164-45BE-BD97-E522D8B4DE1A}" destId="{8021D6A5-84FD-4702-B9C9-C996A6F5CBAD}" srcOrd="14" destOrd="0" parTransId="{ACB3D0D4-4EBC-4DCF-8A87-27F8355084A1}" sibTransId="{B3F2000E-CC82-4DA4-8563-C69E717EC0DF}"/>
    <dgm:cxn modelId="{290BDD0A-E5D4-47E1-81C0-177367C9B060}" srcId="{DF9B2DFF-D164-45BE-BD97-E522D8B4DE1A}" destId="{DDC0039B-7EB3-40B7-A6B9-562CDF3450BF}" srcOrd="9" destOrd="0" parTransId="{D989C200-5A42-4A1E-8ADA-186C05E5F7EB}" sibTransId="{01A26C56-7D4C-4CDC-9F2E-A77446ED02C6}"/>
    <dgm:cxn modelId="{774A22AA-E124-4C67-A50B-B156D79AAF86}" type="presOf" srcId="{CD173D77-F235-4CFB-A94C-0798EFA2187E}" destId="{D7C518FA-C76B-45D1-84CE-00EBF7AB1066}" srcOrd="0" destOrd="0" presId="urn:microsoft.com/office/officeart/2008/layout/VerticalCurvedList"/>
    <dgm:cxn modelId="{AE112621-1AA3-4B4A-B49C-8A6687B713DB}" srcId="{DF9B2DFF-D164-45BE-BD97-E522D8B4DE1A}" destId="{ED2D2136-2B46-4079-AD38-9DC30ECDA82F}" srcOrd="12" destOrd="0" parTransId="{47CA0E23-D3B8-442B-9C4F-D7E0AF1B5D0A}" sibTransId="{8AAB72AA-9FFB-49FB-9028-D3E974F396CE}"/>
    <dgm:cxn modelId="{F946423F-1ED9-41AA-8758-1336D7C4D7C3}" srcId="{DF9B2DFF-D164-45BE-BD97-E522D8B4DE1A}" destId="{13273C9A-6FC9-4CD8-B9D9-8D759960485E}" srcOrd="5" destOrd="0" parTransId="{77499BB6-19A6-4A98-A800-CCE3BC075DB0}" sibTransId="{45EB9178-BFAA-4AD7-9F7B-609B08705898}"/>
    <dgm:cxn modelId="{3203ED80-B977-4BD9-A01B-ACECD379D6AE}" type="presOf" srcId="{902F42F9-A1F2-462E-AAEE-5F8BC30C08EE}" destId="{B815855A-FE58-4AEA-8D5A-D461BA397D95}" srcOrd="0" destOrd="0" presId="urn:microsoft.com/office/officeart/2008/layout/VerticalCurvedList"/>
    <dgm:cxn modelId="{0B1C91D3-88C7-4EAB-A830-5683E800E996}" type="presOf" srcId="{DF9B2DFF-D164-45BE-BD97-E522D8B4DE1A}" destId="{3A10A047-7372-451C-9407-5965FE7678DC}" srcOrd="0" destOrd="0" presId="urn:microsoft.com/office/officeart/2008/layout/VerticalCurvedList"/>
    <dgm:cxn modelId="{C258B4CB-F6F5-4D34-B515-4C1C175BBEA2}" srcId="{DF9B2DFF-D164-45BE-BD97-E522D8B4DE1A}" destId="{367C1FD1-7211-4C03-932D-40FAFADA20F5}" srcOrd="10" destOrd="0" parTransId="{2A413380-2431-4FD4-A5CC-C592FC23BB83}" sibTransId="{F987356E-8C56-4182-B4E2-D4F92D11A67A}"/>
    <dgm:cxn modelId="{BD500206-413D-4396-AE6A-51E7C7F10C3B}" srcId="{DF9B2DFF-D164-45BE-BD97-E522D8B4DE1A}" destId="{A3AE3461-D400-45A6-A6DB-040197EE05FA}" srcOrd="2" destOrd="0" parTransId="{DDB7A417-37DC-4238-A7E2-708CC6F73B11}" sibTransId="{A3E1A6B7-B80C-4D94-9901-8280295DC08B}"/>
    <dgm:cxn modelId="{645E56F9-115D-4C86-A7F9-617E170FC8CC}" srcId="{DF9B2DFF-D164-45BE-BD97-E522D8B4DE1A}" destId="{902F42F9-A1F2-462E-AAEE-5F8BC30C08EE}" srcOrd="3" destOrd="0" parTransId="{AC18B32F-C3C9-4A50-8021-4DE2DD723CF1}" sibTransId="{29C5C3CB-1E49-49D8-9918-AB64FD9231A3}"/>
    <dgm:cxn modelId="{B0724656-DD69-4947-BAE2-C08B30420F9B}" srcId="{DF9B2DFF-D164-45BE-BD97-E522D8B4DE1A}" destId="{0CF2DB2B-E2AB-4F44-BFC2-A8379E45C9EF}" srcOrd="13" destOrd="0" parTransId="{A81EE18C-EB10-4DAF-9FF6-C6895BE7D75B}" sibTransId="{D2CF4C4D-867D-44BB-BE97-3D1B0C56C98D}"/>
    <dgm:cxn modelId="{9ACD89B6-5DF4-4F7F-B41D-1B2BEC9DD901}" srcId="{DF9B2DFF-D164-45BE-BD97-E522D8B4DE1A}" destId="{AAD5BE7A-A59F-4EB6-8D64-4F13A6C3EAAF}" srcOrd="8" destOrd="0" parTransId="{A8F45372-A04C-4CF2-AA4D-0F7D480B3E80}" sibTransId="{F9CBE88C-04D7-49B4-A87F-D529E39D3824}"/>
    <dgm:cxn modelId="{35CE464B-AE21-4DC0-902A-02F0619F82B5}" srcId="{DF9B2DFF-D164-45BE-BD97-E522D8B4DE1A}" destId="{97FD2186-C31C-4912-9937-F7C45CAFC4CD}" srcOrd="4" destOrd="0" parTransId="{15DCC7C2-9E36-4D63-8208-5E13FA15DCDA}" sibTransId="{30E756A6-3825-4B4A-A7B0-C55D79646098}"/>
    <dgm:cxn modelId="{106C1ADF-DA80-4BFC-9339-12F6C971E698}" type="presOf" srcId="{97FD2186-C31C-4912-9937-F7C45CAFC4CD}" destId="{81E72ABE-88A0-4F3E-8B8A-2196EEFDADD6}" srcOrd="0" destOrd="0" presId="urn:microsoft.com/office/officeart/2008/layout/VerticalCurvedList"/>
    <dgm:cxn modelId="{B62028B9-9D6B-4223-99A9-9E750904BCA5}" srcId="{DF9B2DFF-D164-45BE-BD97-E522D8B4DE1A}" destId="{18936907-4749-4B10-8077-0A7FDD849065}" srcOrd="11" destOrd="0" parTransId="{05D10FEE-59DC-4E0D-AD48-0248FCF0C9C0}" sibTransId="{17463DF9-CE2E-4386-96E6-AAD6562CCAB9}"/>
    <dgm:cxn modelId="{40D94E97-20E0-4233-B0DB-527F94E0C154}" srcId="{DF9B2DFF-D164-45BE-BD97-E522D8B4DE1A}" destId="{3415FEDD-F851-4B3E-AC49-3C4E80FD7200}" srcOrd="1" destOrd="0" parTransId="{475BACA2-31BA-4F67-B387-2116F1A1A513}" sibTransId="{D5086961-669C-47E8-AB71-A43F6F0FE79C}"/>
    <dgm:cxn modelId="{3D9F0DA2-2A79-4AAC-8795-A6F39884E9E4}" type="presOf" srcId="{9DD23F1E-C010-4E6D-9129-758980E49186}" destId="{829EBACD-29EE-4BD0-AC49-ED7391A7C39D}" srcOrd="0" destOrd="0" presId="urn:microsoft.com/office/officeart/2008/layout/VerticalCurvedList"/>
    <dgm:cxn modelId="{62A85511-B9C4-472D-8469-20B5D2489516}" type="presOf" srcId="{13273C9A-6FC9-4CD8-B9D9-8D759960485E}" destId="{F3E78977-2694-43BD-B854-73FDA2EBB0A5}" srcOrd="0" destOrd="0" presId="urn:microsoft.com/office/officeart/2008/layout/VerticalCurvedList"/>
    <dgm:cxn modelId="{9F9C56B5-215C-47B0-8215-BBB1688EE0E0}" type="presParOf" srcId="{3A10A047-7372-451C-9407-5965FE7678DC}" destId="{3DBC48FF-528E-4CEE-8EDD-E5D88A313B92}" srcOrd="0" destOrd="0" presId="urn:microsoft.com/office/officeart/2008/layout/VerticalCurvedList"/>
    <dgm:cxn modelId="{F5540BDA-4DBA-4782-A8D6-8409BBC92614}" type="presParOf" srcId="{3DBC48FF-528E-4CEE-8EDD-E5D88A313B92}" destId="{5C8AB039-3076-44D0-BCE5-C849744B6FDA}" srcOrd="0" destOrd="0" presId="urn:microsoft.com/office/officeart/2008/layout/VerticalCurvedList"/>
    <dgm:cxn modelId="{DAA55E6E-CD3A-422A-868B-92E77983CF74}" type="presParOf" srcId="{5C8AB039-3076-44D0-BCE5-C849744B6FDA}" destId="{F4810A10-5E39-4CAB-8FCC-1C7A59054BDA}" srcOrd="0" destOrd="0" presId="urn:microsoft.com/office/officeart/2008/layout/VerticalCurvedList"/>
    <dgm:cxn modelId="{1312212D-6B79-4B19-8486-694EBE708346}" type="presParOf" srcId="{5C8AB039-3076-44D0-BCE5-C849744B6FDA}" destId="{D7C518FA-C76B-45D1-84CE-00EBF7AB1066}" srcOrd="1" destOrd="0" presId="urn:microsoft.com/office/officeart/2008/layout/VerticalCurvedList"/>
    <dgm:cxn modelId="{1A15BAE2-ADFA-4310-B72D-0A652A1A42B9}" type="presParOf" srcId="{5C8AB039-3076-44D0-BCE5-C849744B6FDA}" destId="{788A68FE-61EA-4CAA-8AFE-FA3271EA9482}" srcOrd="2" destOrd="0" presId="urn:microsoft.com/office/officeart/2008/layout/VerticalCurvedList"/>
    <dgm:cxn modelId="{676143FA-14E5-4135-9316-53CDDA8B5336}" type="presParOf" srcId="{5C8AB039-3076-44D0-BCE5-C849744B6FDA}" destId="{88CD6AC5-1D9E-4950-A783-139549D4E99B}" srcOrd="3" destOrd="0" presId="urn:microsoft.com/office/officeart/2008/layout/VerticalCurvedList"/>
    <dgm:cxn modelId="{EC47DB73-635B-49D9-9B89-D894AC57048E}" type="presParOf" srcId="{3DBC48FF-528E-4CEE-8EDD-E5D88A313B92}" destId="{829EBACD-29EE-4BD0-AC49-ED7391A7C39D}" srcOrd="1" destOrd="0" presId="urn:microsoft.com/office/officeart/2008/layout/VerticalCurvedList"/>
    <dgm:cxn modelId="{33A9D201-A788-4DF6-875D-286F8B130DF2}" type="presParOf" srcId="{3DBC48FF-528E-4CEE-8EDD-E5D88A313B92}" destId="{80156CF8-7504-4386-8F1B-AF7B51890B54}" srcOrd="2" destOrd="0" presId="urn:microsoft.com/office/officeart/2008/layout/VerticalCurvedList"/>
    <dgm:cxn modelId="{B890C740-8889-4075-AD74-E1A428FFF98E}" type="presParOf" srcId="{80156CF8-7504-4386-8F1B-AF7B51890B54}" destId="{567E1D44-45B5-408B-8F34-304358081523}" srcOrd="0" destOrd="0" presId="urn:microsoft.com/office/officeart/2008/layout/VerticalCurvedList"/>
    <dgm:cxn modelId="{704DDAE3-6C90-48DC-A97E-FABAA973D3C9}" type="presParOf" srcId="{3DBC48FF-528E-4CEE-8EDD-E5D88A313B92}" destId="{BDA6276D-ECE4-4A92-884C-AC82AACA0474}" srcOrd="3" destOrd="0" presId="urn:microsoft.com/office/officeart/2008/layout/VerticalCurvedList"/>
    <dgm:cxn modelId="{62CCC736-365A-4749-B1FF-20EA7DD7ABCA}" type="presParOf" srcId="{3DBC48FF-528E-4CEE-8EDD-E5D88A313B92}" destId="{A4FC25E6-D64F-4950-92BB-0E21540BE645}" srcOrd="4" destOrd="0" presId="urn:microsoft.com/office/officeart/2008/layout/VerticalCurvedList"/>
    <dgm:cxn modelId="{4ACB56E7-4E2D-4897-8B85-52C0E1C5F68A}" type="presParOf" srcId="{A4FC25E6-D64F-4950-92BB-0E21540BE645}" destId="{DFAA51C4-4AB4-48B8-B06D-82E802F3A6C3}" srcOrd="0" destOrd="0" presId="urn:microsoft.com/office/officeart/2008/layout/VerticalCurvedList"/>
    <dgm:cxn modelId="{753010CA-2758-4F0F-9C47-236CC456F40D}" type="presParOf" srcId="{3DBC48FF-528E-4CEE-8EDD-E5D88A313B92}" destId="{FE5D7511-0C7E-4491-A61C-3C1124097205}" srcOrd="5" destOrd="0" presId="urn:microsoft.com/office/officeart/2008/layout/VerticalCurvedList"/>
    <dgm:cxn modelId="{97D3926E-D475-4479-A95C-D14B1E647403}" type="presParOf" srcId="{3DBC48FF-528E-4CEE-8EDD-E5D88A313B92}" destId="{93799DD2-360A-4E59-8D9C-8BE23F620DCD}" srcOrd="6" destOrd="0" presId="urn:microsoft.com/office/officeart/2008/layout/VerticalCurvedList"/>
    <dgm:cxn modelId="{BEDAFFD5-9E91-43C0-809B-C13AC994C68C}" type="presParOf" srcId="{93799DD2-360A-4E59-8D9C-8BE23F620DCD}" destId="{29B1993A-E1E6-4C49-B3B5-8C32243E8E45}" srcOrd="0" destOrd="0" presId="urn:microsoft.com/office/officeart/2008/layout/VerticalCurvedList"/>
    <dgm:cxn modelId="{AA16CEC8-8692-4333-B6AA-97A5AAA362A5}" type="presParOf" srcId="{3DBC48FF-528E-4CEE-8EDD-E5D88A313B92}" destId="{B815855A-FE58-4AEA-8D5A-D461BA397D95}" srcOrd="7" destOrd="0" presId="urn:microsoft.com/office/officeart/2008/layout/VerticalCurvedList"/>
    <dgm:cxn modelId="{8A7D9CC1-1E8B-4069-923D-029357D2F342}" type="presParOf" srcId="{3DBC48FF-528E-4CEE-8EDD-E5D88A313B92}" destId="{43128254-1F7E-4FDA-8AE7-9B3AF271DE8C}" srcOrd="8" destOrd="0" presId="urn:microsoft.com/office/officeart/2008/layout/VerticalCurvedList"/>
    <dgm:cxn modelId="{2958EE09-6F62-44D7-ADF1-D8980DA7F601}" type="presParOf" srcId="{43128254-1F7E-4FDA-8AE7-9B3AF271DE8C}" destId="{1D4BB18C-C136-4487-B1B6-E7E8867BF133}" srcOrd="0" destOrd="0" presId="urn:microsoft.com/office/officeart/2008/layout/VerticalCurvedList"/>
    <dgm:cxn modelId="{938FC938-052E-47E9-B2C4-C3C02F7603EE}" type="presParOf" srcId="{3DBC48FF-528E-4CEE-8EDD-E5D88A313B92}" destId="{81E72ABE-88A0-4F3E-8B8A-2196EEFDADD6}" srcOrd="9" destOrd="0" presId="urn:microsoft.com/office/officeart/2008/layout/VerticalCurvedList"/>
    <dgm:cxn modelId="{3EF03C87-4EC1-40BA-B55A-B757F0DC32B6}" type="presParOf" srcId="{3DBC48FF-528E-4CEE-8EDD-E5D88A313B92}" destId="{322F44D6-BD43-4D69-B100-E08A768E1690}" srcOrd="10" destOrd="0" presId="urn:microsoft.com/office/officeart/2008/layout/VerticalCurvedList"/>
    <dgm:cxn modelId="{AB2C702D-FFFD-4E96-8942-27D34759E5C4}" type="presParOf" srcId="{322F44D6-BD43-4D69-B100-E08A768E1690}" destId="{0AB4DA2A-72B4-43C1-9C0F-1D55876ED0BF}" srcOrd="0" destOrd="0" presId="urn:microsoft.com/office/officeart/2008/layout/VerticalCurvedList"/>
    <dgm:cxn modelId="{CF3D90FD-29B4-48DE-8C2A-FFCBB541E407}" type="presParOf" srcId="{3DBC48FF-528E-4CEE-8EDD-E5D88A313B92}" destId="{F3E78977-2694-43BD-B854-73FDA2EBB0A5}" srcOrd="11" destOrd="0" presId="urn:microsoft.com/office/officeart/2008/layout/VerticalCurvedList"/>
    <dgm:cxn modelId="{8E019DAD-078E-46CF-B4EA-9394FB2EDEE9}" type="presParOf" srcId="{3DBC48FF-528E-4CEE-8EDD-E5D88A313B92}" destId="{CC48D34A-47EF-476B-BA00-629398D12DD6}" srcOrd="12" destOrd="0" presId="urn:microsoft.com/office/officeart/2008/layout/VerticalCurvedList"/>
    <dgm:cxn modelId="{AF677A7E-73DA-4158-B93C-6BA4ABCAB152}" type="presParOf" srcId="{CC48D34A-47EF-476B-BA00-629398D12DD6}" destId="{876C49FD-D530-4AF0-B4DB-D96C90379486}" srcOrd="0" destOrd="0" presId="urn:microsoft.com/office/officeart/2008/layout/VerticalCurvedList"/>
    <dgm:cxn modelId="{B311BFE4-C36D-45CE-8C21-353F6B7046C4}" type="presParOf" srcId="{3DBC48FF-528E-4CEE-8EDD-E5D88A313B92}" destId="{EF95EC8F-DEBA-4DC5-8B28-244706181520}" srcOrd="13" destOrd="0" presId="urn:microsoft.com/office/officeart/2008/layout/VerticalCurvedList"/>
    <dgm:cxn modelId="{770B9355-8BA9-4CBA-9AFD-F5731F8CD58F}" type="presParOf" srcId="{3DBC48FF-528E-4CEE-8EDD-E5D88A313B92}" destId="{A6493088-DFB6-4A43-A55A-40423364873A}" srcOrd="14" destOrd="0" presId="urn:microsoft.com/office/officeart/2008/layout/VerticalCurvedList"/>
    <dgm:cxn modelId="{3016D136-965C-461B-93D8-EE2F0617FB30}" type="presParOf" srcId="{A6493088-DFB6-4A43-A55A-40423364873A}" destId="{49C465D9-0085-4350-A857-73F590AA690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518FA-C76B-45D1-84CE-00EBF7AB1066}">
      <dsp:nvSpPr>
        <dsp:cNvPr id="0" name=""/>
        <dsp:cNvSpPr/>
      </dsp:nvSpPr>
      <dsp:spPr>
        <a:xfrm>
          <a:off x="-4546806" y="-697308"/>
          <a:ext cx="5417342" cy="5417342"/>
        </a:xfrm>
        <a:prstGeom prst="blockArc">
          <a:avLst>
            <a:gd name="adj1" fmla="val 18900000"/>
            <a:gd name="adj2" fmla="val 2700000"/>
            <a:gd name="adj3" fmla="val 399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9EBACD-29EE-4BD0-AC49-ED7391A7C39D}">
      <dsp:nvSpPr>
        <dsp:cNvPr id="0" name=""/>
        <dsp:cNvSpPr/>
      </dsp:nvSpPr>
      <dsp:spPr>
        <a:xfrm>
          <a:off x="282194" y="182873"/>
          <a:ext cx="7207902" cy="3655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183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1.Сегодня я узнал…</a:t>
          </a:r>
          <a:endParaRPr lang="ru-RU" sz="2400" kern="1200" dirty="0"/>
        </a:p>
      </dsp:txBody>
      <dsp:txXfrm>
        <a:off x="282194" y="182873"/>
        <a:ext cx="7207902" cy="365585"/>
      </dsp:txXfrm>
    </dsp:sp>
    <dsp:sp modelId="{567E1D44-45B5-408B-8F34-304358081523}">
      <dsp:nvSpPr>
        <dsp:cNvPr id="0" name=""/>
        <dsp:cNvSpPr/>
      </dsp:nvSpPr>
      <dsp:spPr>
        <a:xfrm>
          <a:off x="53703" y="137174"/>
          <a:ext cx="456981" cy="4569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A6276D-ECE4-4A92-884C-AC82AACA0474}">
      <dsp:nvSpPr>
        <dsp:cNvPr id="0" name=""/>
        <dsp:cNvSpPr/>
      </dsp:nvSpPr>
      <dsp:spPr>
        <a:xfrm>
          <a:off x="613264" y="731572"/>
          <a:ext cx="6876832" cy="3655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183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2.На уроке мне было интересно…</a:t>
          </a:r>
          <a:endParaRPr lang="ru-RU" sz="2400" kern="1200" dirty="0"/>
        </a:p>
      </dsp:txBody>
      <dsp:txXfrm>
        <a:off x="613264" y="731572"/>
        <a:ext cx="6876832" cy="365585"/>
      </dsp:txXfrm>
    </dsp:sp>
    <dsp:sp modelId="{DFAA51C4-4AB4-48B8-B06D-82E802F3A6C3}">
      <dsp:nvSpPr>
        <dsp:cNvPr id="0" name=""/>
        <dsp:cNvSpPr/>
      </dsp:nvSpPr>
      <dsp:spPr>
        <a:xfrm>
          <a:off x="384773" y="685874"/>
          <a:ext cx="456981" cy="4569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5D7511-0C7E-4491-A61C-3C1124097205}">
      <dsp:nvSpPr>
        <dsp:cNvPr id="0" name=""/>
        <dsp:cNvSpPr/>
      </dsp:nvSpPr>
      <dsp:spPr>
        <a:xfrm>
          <a:off x="794689" y="1279870"/>
          <a:ext cx="6695407" cy="3655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183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3. </a:t>
          </a:r>
          <a:r>
            <a:rPr lang="ru-RU" sz="2400" kern="1200" dirty="0" smtClean="0"/>
            <a:t>Было трудно…</a:t>
          </a:r>
          <a:endParaRPr lang="ru-RU" sz="2400" kern="1200" dirty="0"/>
        </a:p>
      </dsp:txBody>
      <dsp:txXfrm>
        <a:off x="794689" y="1279870"/>
        <a:ext cx="6695407" cy="365585"/>
      </dsp:txXfrm>
    </dsp:sp>
    <dsp:sp modelId="{29B1993A-E1E6-4C49-B3B5-8C32243E8E45}">
      <dsp:nvSpPr>
        <dsp:cNvPr id="0" name=""/>
        <dsp:cNvSpPr/>
      </dsp:nvSpPr>
      <dsp:spPr>
        <a:xfrm>
          <a:off x="566198" y="1234172"/>
          <a:ext cx="456981" cy="4569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15855A-FE58-4AEA-8D5A-D461BA397D95}">
      <dsp:nvSpPr>
        <dsp:cNvPr id="0" name=""/>
        <dsp:cNvSpPr/>
      </dsp:nvSpPr>
      <dsp:spPr>
        <a:xfrm>
          <a:off x="852616" y="1828569"/>
          <a:ext cx="6637480" cy="3655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183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4</a:t>
          </a:r>
          <a:r>
            <a:rPr lang="ru-RU" sz="2400" kern="1200" dirty="0" smtClean="0"/>
            <a:t>. Я выполнял задания…</a:t>
          </a:r>
          <a:endParaRPr lang="ru-RU" sz="2400" kern="1200" dirty="0"/>
        </a:p>
      </dsp:txBody>
      <dsp:txXfrm>
        <a:off x="852616" y="1828569"/>
        <a:ext cx="6637480" cy="365585"/>
      </dsp:txXfrm>
    </dsp:sp>
    <dsp:sp modelId="{1D4BB18C-C136-4487-B1B6-E7E8867BF133}">
      <dsp:nvSpPr>
        <dsp:cNvPr id="0" name=""/>
        <dsp:cNvSpPr/>
      </dsp:nvSpPr>
      <dsp:spPr>
        <a:xfrm>
          <a:off x="624125" y="1782871"/>
          <a:ext cx="456981" cy="4569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E72ABE-88A0-4F3E-8B8A-2196EEFDADD6}">
      <dsp:nvSpPr>
        <dsp:cNvPr id="0" name=""/>
        <dsp:cNvSpPr/>
      </dsp:nvSpPr>
      <dsp:spPr>
        <a:xfrm>
          <a:off x="794689" y="2377269"/>
          <a:ext cx="6695407" cy="3655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183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5. </a:t>
          </a:r>
          <a:r>
            <a:rPr lang="ru-RU" sz="2400" kern="1200" dirty="0" smtClean="0"/>
            <a:t>Я понял, что…</a:t>
          </a:r>
          <a:endParaRPr lang="ru-RU" sz="2400" kern="1200" dirty="0"/>
        </a:p>
      </dsp:txBody>
      <dsp:txXfrm>
        <a:off x="794689" y="2377269"/>
        <a:ext cx="6695407" cy="365585"/>
      </dsp:txXfrm>
    </dsp:sp>
    <dsp:sp modelId="{0AB4DA2A-72B4-43C1-9C0F-1D55876ED0BF}">
      <dsp:nvSpPr>
        <dsp:cNvPr id="0" name=""/>
        <dsp:cNvSpPr/>
      </dsp:nvSpPr>
      <dsp:spPr>
        <a:xfrm>
          <a:off x="566198" y="2331571"/>
          <a:ext cx="456981" cy="4569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78977-2694-43BD-B854-73FDA2EBB0A5}">
      <dsp:nvSpPr>
        <dsp:cNvPr id="0" name=""/>
        <dsp:cNvSpPr/>
      </dsp:nvSpPr>
      <dsp:spPr>
        <a:xfrm>
          <a:off x="613264" y="2925566"/>
          <a:ext cx="6876832" cy="3655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183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6. </a:t>
          </a:r>
          <a:r>
            <a:rPr lang="ru-RU" sz="2400" kern="1200" dirty="0" smtClean="0"/>
            <a:t>Теперь я смогу…</a:t>
          </a:r>
          <a:endParaRPr lang="ru-RU" sz="2400" kern="1200" dirty="0"/>
        </a:p>
      </dsp:txBody>
      <dsp:txXfrm>
        <a:off x="613264" y="2925566"/>
        <a:ext cx="6876832" cy="365585"/>
      </dsp:txXfrm>
    </dsp:sp>
    <dsp:sp modelId="{876C49FD-D530-4AF0-B4DB-D96C90379486}">
      <dsp:nvSpPr>
        <dsp:cNvPr id="0" name=""/>
        <dsp:cNvSpPr/>
      </dsp:nvSpPr>
      <dsp:spPr>
        <a:xfrm>
          <a:off x="384773" y="2879868"/>
          <a:ext cx="456981" cy="4569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5EC8F-DEBA-4DC5-8B28-244706181520}">
      <dsp:nvSpPr>
        <dsp:cNvPr id="0" name=""/>
        <dsp:cNvSpPr/>
      </dsp:nvSpPr>
      <dsp:spPr>
        <a:xfrm>
          <a:off x="282194" y="3474266"/>
          <a:ext cx="7207902" cy="3655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183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7</a:t>
          </a:r>
          <a:r>
            <a:rPr lang="ru-RU" sz="2400" kern="1200" dirty="0" smtClean="0"/>
            <a:t>. Я почувствовал, что…</a:t>
          </a:r>
          <a:endParaRPr lang="ru-RU" sz="2400" kern="1200" dirty="0"/>
        </a:p>
      </dsp:txBody>
      <dsp:txXfrm>
        <a:off x="282194" y="3474266"/>
        <a:ext cx="7207902" cy="365585"/>
      </dsp:txXfrm>
    </dsp:sp>
    <dsp:sp modelId="{49C465D9-0085-4350-A857-73F590AA6904}">
      <dsp:nvSpPr>
        <dsp:cNvPr id="0" name=""/>
        <dsp:cNvSpPr/>
      </dsp:nvSpPr>
      <dsp:spPr>
        <a:xfrm>
          <a:off x="53703" y="3428568"/>
          <a:ext cx="456981" cy="4569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50984-87FD-4CE5-AB3B-3579DB2CE46A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A5AC9-98FB-4C96-97CE-7066A52FD5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202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BBA97-C553-467A-B327-D42952EC0896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C57FD-C2E8-4A8D-A70A-3E29EB926F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564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D7464-5643-4AD9-8752-DE67838136D5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C25E4-6640-42E0-B620-9768EC100A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9357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30953-695F-4B4F-AD9F-0A3FC4FE3998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2C42E-1395-4BE2-B22D-4114D0CABB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0560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16AF9-82C8-4EB5-BDCE-CAC77715249D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D357-114B-48BC-8D11-19740A53ED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9817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482D6-6AC5-4559-AF2C-E42C3307A61D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A8724-520A-46DD-ADB9-F2A004B881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3529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6B38A-C174-4F1D-AEF6-5CC45E2D5895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80361-79E8-4682-9F9B-0DDAF0E4C9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7023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C19ED-3985-4D61-AB72-8CB3E1A020FE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AAA97-A46A-4ACD-A376-553186A837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549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A2ED7-5013-4E51-AF25-ACD36BA5FB8C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1A6EC-023A-4C7F-A4CE-A21C80211C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8615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64284-BE41-4DCF-9093-103B0D443B53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3DC28-E90C-431C-98B3-C2A008CC60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2641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A787E-79D1-43E8-A3C6-FFB06F00CDC9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61680-0E54-47A4-936E-ED67C14D9B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660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5545E-7011-4E14-A880-F37ED95D1BF6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ACE2A-0C05-40B8-B863-3EC2A47911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64984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34E96-C4AC-4525-B983-290DA5830A8C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A2959-26C2-4F07-B839-B1FE7A0770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9352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B5FAD-EB73-482E-A172-BF3FE62005B1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67F96-497A-4C51-8FDE-BF2D3BCF1F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9850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E22D8-577C-47B0-B35F-83812991BF0A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868EB-2813-46BD-904B-8038A3380E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54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C153F-8B57-4BD0-97E6-F104ADFEBA57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C69A5-2B4D-4EC7-A9A9-207D7F7EE7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850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95F43-878A-44E1-AA86-52023F61D716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CD56A-AF4C-42FE-9055-231621CC7E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714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A2C15-1CA0-47DE-9CD7-695061B82A5E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FF9C4-7CA0-4011-9465-BAF367C377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2801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8C878-B07A-4933-8D73-F1D1BE7F5DF8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E9E97-700C-47CC-BB79-7E40FDC73C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69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06489-69E4-4048-B904-E2E56F48D6F5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E30ED-F49E-4B6C-BA85-EB10B092FC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157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F10943D-99F3-4524-8087-3150D16D58FE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3CCB378-CD44-4273-8A94-0846F4298A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9621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50A77-159C-45A7-B1E9-DCCDFB7DF5B2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4FF5B-057C-4531-B648-BFE203725A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370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7FC4FE1-0ABE-442E-85BF-A59AB95A31E4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A52819F-0B23-4BBD-8C4D-F615A8621D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263" r:id="rId2"/>
    <p:sldLayoutId id="2147484280" r:id="rId3"/>
    <p:sldLayoutId id="2147484264" r:id="rId4"/>
    <p:sldLayoutId id="2147484265" r:id="rId5"/>
    <p:sldLayoutId id="2147484266" r:id="rId6"/>
    <p:sldLayoutId id="2147484281" r:id="rId7"/>
    <p:sldLayoutId id="2147484282" r:id="rId8"/>
    <p:sldLayoutId id="2147484283" r:id="rId9"/>
    <p:sldLayoutId id="2147484267" r:id="rId10"/>
    <p:sldLayoutId id="2147484284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BE7CDA3-9FB4-49AB-8917-361FCD30F256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5CF43EB-4927-4990-8206-35298C94A1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&#1083;&#1072;&#1088;&#1080;&#1089;&#1072;\Desktop\4&#1052;&#1086;&#1081;%20&#1092;&#1080;&#1083;&#1100;&#1084;.wmv" TargetMode="External"/><Relationship Id="rId1" Type="http://schemas.openxmlformats.org/officeDocument/2006/relationships/video" Target="file:///C:\Users\&#1083;&#1072;&#1088;&#1080;&#1089;&#1072;\Desktop\3&#1052;&#1086;&#1081;%20&#1092;&#1080;&#1083;&#1100;&#1084;.wmv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755650" y="1052513"/>
            <a:ext cx="7272338" cy="2116137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6633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Урок русского языка</a:t>
            </a:r>
            <a:br>
              <a:rPr lang="ru-RU" altLang="ru-RU" dirty="0" smtClean="0">
                <a:solidFill>
                  <a:srgbClr val="66330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u-RU" dirty="0" smtClean="0">
                <a:solidFill>
                  <a:srgbClr val="6633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 класс</a:t>
            </a:r>
            <a:endParaRPr lang="ru-RU" altLang="ru-RU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 rot="21228322">
            <a:off x="806450" y="3433763"/>
            <a:ext cx="6840538" cy="1655762"/>
          </a:xfrm>
        </p:spPr>
        <p:txBody>
          <a:bodyPr/>
          <a:lstStyle/>
          <a:p>
            <a:pPr eaLnBrk="1" hangingPunct="1"/>
            <a:r>
              <a:rPr lang="ru-RU" altLang="ru-RU" sz="1600" b="1" dirty="0" smtClean="0">
                <a:solidFill>
                  <a:srgbClr val="663300"/>
                </a:solidFill>
                <a:cs typeface="Arial" panose="020B0604020202020204" pitchFamily="34" charset="0"/>
              </a:rPr>
              <a:t>Выполнила:</a:t>
            </a:r>
            <a:br>
              <a:rPr lang="ru-RU" altLang="ru-RU" sz="1600" b="1" dirty="0" smtClean="0">
                <a:solidFill>
                  <a:srgbClr val="663300"/>
                </a:solidFill>
                <a:cs typeface="Arial" panose="020B0604020202020204" pitchFamily="34" charset="0"/>
              </a:rPr>
            </a:br>
            <a:r>
              <a:rPr lang="ru-RU" altLang="ru-RU" sz="1600" dirty="0" smtClean="0">
                <a:solidFill>
                  <a:srgbClr val="663300"/>
                </a:solidFill>
                <a:cs typeface="Arial" panose="020B0604020202020204" pitchFamily="34" charset="0"/>
              </a:rPr>
              <a:t>учитель начальных классов </a:t>
            </a:r>
            <a:br>
              <a:rPr lang="ru-RU" altLang="ru-RU" sz="1600" dirty="0" smtClean="0">
                <a:solidFill>
                  <a:srgbClr val="663300"/>
                </a:solidFill>
                <a:cs typeface="Arial" panose="020B0604020202020204" pitchFamily="34" charset="0"/>
              </a:rPr>
            </a:br>
            <a:r>
              <a:rPr lang="ru-RU" altLang="ru-RU" sz="1600" dirty="0" smtClean="0">
                <a:solidFill>
                  <a:srgbClr val="663300"/>
                </a:solidFill>
                <a:cs typeface="Arial" panose="020B0604020202020204" pitchFamily="34" charset="0"/>
              </a:rPr>
              <a:t>   МБОУ СОШ №2      г. Микунь</a:t>
            </a:r>
          </a:p>
          <a:p>
            <a:pPr eaLnBrk="1" hangingPunct="1"/>
            <a:r>
              <a:rPr lang="ru-RU" altLang="ru-RU" sz="1600" dirty="0" smtClean="0">
                <a:solidFill>
                  <a:srgbClr val="663300"/>
                </a:solidFill>
                <a:cs typeface="Arial" panose="020B0604020202020204" pitchFamily="34" charset="0"/>
              </a:rPr>
              <a:t>      Власова            Лариса  </a:t>
            </a:r>
          </a:p>
          <a:p>
            <a:pPr eaLnBrk="1" hangingPunct="1"/>
            <a:r>
              <a:rPr lang="ru-RU" altLang="ru-RU" sz="1600" dirty="0" smtClean="0">
                <a:solidFill>
                  <a:srgbClr val="663300"/>
                </a:solidFill>
                <a:cs typeface="Arial" panose="020B0604020202020204" pitchFamily="34" charset="0"/>
              </a:rPr>
              <a:t>        Станиславовна</a:t>
            </a:r>
            <a:endParaRPr lang="ru-RU" altLang="ru-RU" sz="1600" dirty="0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Объект 2"/>
          <p:cNvSpPr>
            <a:spLocks noGrp="1"/>
          </p:cNvSpPr>
          <p:nvPr>
            <p:ph idx="4294967295"/>
          </p:nvPr>
        </p:nvSpPr>
        <p:spPr>
          <a:xfrm>
            <a:off x="-828675" y="1916113"/>
            <a:ext cx="8229600" cy="45259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r>
              <a:rPr lang="ru-RU" altLang="ru-RU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                 Классная работа.</a:t>
            </a:r>
          </a:p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r>
              <a:rPr lang="ru-RU" altLang="ru-RU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altLang="ru-RU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                 ь                        ъ</a:t>
            </a:r>
          </a:p>
          <a:p>
            <a:pPr marL="0" indent="0" algn="ctr" eaLnBrk="1" fontAlgn="auto" hangingPunct="1">
              <a:buFont typeface="Arial" panose="020B0604020202020204" pitchFamily="34" charset="0"/>
              <a:buNone/>
              <a:defRPr/>
            </a:pPr>
            <a:r>
              <a:rPr lang="ru-RU" altLang="ru-RU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                                                               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</a:t>
            </a:r>
          </a:p>
        </p:txBody>
      </p:sp>
      <p:sp>
        <p:nvSpPr>
          <p:cNvPr id="133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6013" y="333375"/>
            <a:ext cx="6948487" cy="14493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26 ноября.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dirty="0" smtClean="0"/>
              <a:t>бассейн</a:t>
            </a:r>
          </a:p>
        </p:txBody>
      </p:sp>
      <p:grpSp>
        <p:nvGrpSpPr>
          <p:cNvPr id="19459" name="Группа 3"/>
          <p:cNvGrpSpPr>
            <a:grpSpLocks/>
          </p:cNvGrpSpPr>
          <p:nvPr/>
        </p:nvGrpSpPr>
        <p:grpSpPr bwMode="auto">
          <a:xfrm>
            <a:off x="395536" y="1527175"/>
            <a:ext cx="8229600" cy="4321175"/>
            <a:chOff x="403225" y="1628775"/>
            <a:chExt cx="8229600" cy="4321175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403225" y="1628775"/>
              <a:ext cx="8229600" cy="43211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452438" y="3254375"/>
              <a:ext cx="1008062" cy="100965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2868613" y="3184525"/>
              <a:ext cx="1008062" cy="10080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5326063" y="3184525"/>
              <a:ext cx="1008062" cy="10080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7624763" y="3208338"/>
              <a:ext cx="1008062" cy="10080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Минус 6"/>
            <p:cNvSpPr/>
            <p:nvPr/>
          </p:nvSpPr>
          <p:spPr>
            <a:xfrm>
              <a:off x="1187450" y="3392488"/>
              <a:ext cx="1919288" cy="649287"/>
            </a:xfrm>
            <a:prstGeom prst="mathMinu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Минус 13"/>
            <p:cNvSpPr/>
            <p:nvPr/>
          </p:nvSpPr>
          <p:spPr>
            <a:xfrm>
              <a:off x="6089650" y="3392488"/>
              <a:ext cx="1770063" cy="649287"/>
            </a:xfrm>
            <a:prstGeom prst="mathMinu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3" name="Овал 12"/>
          <p:cNvSpPr/>
          <p:nvPr/>
        </p:nvSpPr>
        <p:spPr bwMode="auto">
          <a:xfrm>
            <a:off x="2860924" y="3089919"/>
            <a:ext cx="1008062" cy="100965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 bwMode="auto">
          <a:xfrm>
            <a:off x="426617" y="3152775"/>
            <a:ext cx="1008062" cy="10096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Минус 15"/>
          <p:cNvSpPr/>
          <p:nvPr/>
        </p:nvSpPr>
        <p:spPr bwMode="auto">
          <a:xfrm>
            <a:off x="3597275" y="3363913"/>
            <a:ext cx="2008188" cy="649287"/>
          </a:xfrm>
          <a:prstGeom prst="mathMin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Мой фильм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143000"/>
            <a:ext cx="81343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4Мой фильм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143000"/>
            <a:ext cx="81343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2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7220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97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68313" y="981075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rgbClr val="002060"/>
                </a:solidFill>
                <a:latin typeface="+mn-lt"/>
              </a:rPr>
              <a:t>Работа с учебником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1692275" y="2852738"/>
            <a:ext cx="5626100" cy="216058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r>
              <a:rPr lang="ru-RU" alt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ru-RU" altLang="ru-RU" sz="4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Стр. 51, упр. № 167.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457200" y="1628775"/>
            <a:ext cx="84963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384175" y="1412875"/>
            <a:ext cx="86423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3600" dirty="0"/>
              <a:t>    Ясный,  ясно, пояснил, разъяснил, объяснил, уяснил.</a:t>
            </a:r>
          </a:p>
          <a:p>
            <a:r>
              <a:rPr lang="ru-RU" altLang="ru-RU" sz="3600" dirty="0"/>
              <a:t>    Ездить, поезд, поездка, отъезд, выезд , разъезд, приезд, переезд, въезд.  </a:t>
            </a:r>
          </a:p>
        </p:txBody>
      </p:sp>
      <p:pic>
        <p:nvPicPr>
          <p:cNvPr id="22532" name="Рисунок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37063"/>
            <a:ext cx="23749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704850" y="1670050"/>
            <a:ext cx="8229600" cy="452755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 </a:t>
            </a:r>
            <a:r>
              <a:rPr lang="ru-RU" altLang="ru-RU" sz="3600" dirty="0" smtClean="0"/>
              <a:t>Ездить, поезд, поездка, отъезд, выезд ,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3600" dirty="0" smtClean="0"/>
              <a:t>разъезд, приезд, переезд, въезд.  </a:t>
            </a:r>
          </a:p>
        </p:txBody>
      </p:sp>
      <p:sp>
        <p:nvSpPr>
          <p:cNvPr id="7" name="Дуга 6"/>
          <p:cNvSpPr/>
          <p:nvPr/>
        </p:nvSpPr>
        <p:spPr>
          <a:xfrm>
            <a:off x="2814638" y="1611313"/>
            <a:ext cx="677862" cy="542925"/>
          </a:xfrm>
          <a:prstGeom prst="arc">
            <a:avLst>
              <a:gd name="adj1" fmla="val 11409187"/>
              <a:gd name="adj2" fmla="val 2118767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Дуга 9"/>
          <p:cNvSpPr/>
          <p:nvPr/>
        </p:nvSpPr>
        <p:spPr>
          <a:xfrm>
            <a:off x="4237038" y="1590675"/>
            <a:ext cx="582612" cy="382588"/>
          </a:xfrm>
          <a:prstGeom prst="arc">
            <a:avLst>
              <a:gd name="adj1" fmla="val 11003916"/>
              <a:gd name="adj2" fmla="val 51919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Дуга 10"/>
          <p:cNvSpPr/>
          <p:nvPr/>
        </p:nvSpPr>
        <p:spPr>
          <a:xfrm>
            <a:off x="5076825" y="2333625"/>
            <a:ext cx="647700" cy="388938"/>
          </a:xfrm>
          <a:prstGeom prst="arc">
            <a:avLst>
              <a:gd name="adj1" fmla="val 10766604"/>
              <a:gd name="adj2" fmla="val 12040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Дуга 11"/>
          <p:cNvSpPr/>
          <p:nvPr/>
        </p:nvSpPr>
        <p:spPr>
          <a:xfrm>
            <a:off x="6137275" y="1670050"/>
            <a:ext cx="581025" cy="382588"/>
          </a:xfrm>
          <a:prstGeom prst="arc">
            <a:avLst>
              <a:gd name="adj1" fmla="val 10642119"/>
              <a:gd name="adj2" fmla="val 2152286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Дуга 18"/>
          <p:cNvSpPr/>
          <p:nvPr/>
        </p:nvSpPr>
        <p:spPr>
          <a:xfrm>
            <a:off x="3230563" y="2333625"/>
            <a:ext cx="631825" cy="388938"/>
          </a:xfrm>
          <a:prstGeom prst="arc">
            <a:avLst>
              <a:gd name="adj1" fmla="val 10784262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Дуга 22"/>
          <p:cNvSpPr/>
          <p:nvPr/>
        </p:nvSpPr>
        <p:spPr>
          <a:xfrm>
            <a:off x="1566863" y="2333625"/>
            <a:ext cx="736600" cy="388938"/>
          </a:xfrm>
          <a:prstGeom prst="arc">
            <a:avLst>
              <a:gd name="adj1" fmla="val 10781968"/>
              <a:gd name="adj2" fmla="val 2132251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Дуга 25"/>
          <p:cNvSpPr/>
          <p:nvPr/>
        </p:nvSpPr>
        <p:spPr>
          <a:xfrm>
            <a:off x="6427788" y="2343150"/>
            <a:ext cx="647700" cy="315913"/>
          </a:xfrm>
          <a:prstGeom prst="arc">
            <a:avLst>
              <a:gd name="adj1" fmla="val 11058970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62" name="Рисунок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37063"/>
            <a:ext cx="23749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Дуга 16"/>
          <p:cNvSpPr/>
          <p:nvPr/>
        </p:nvSpPr>
        <p:spPr>
          <a:xfrm>
            <a:off x="755650" y="1590675"/>
            <a:ext cx="676275" cy="542925"/>
          </a:xfrm>
          <a:prstGeom prst="arc">
            <a:avLst>
              <a:gd name="adj1" fmla="val 11409187"/>
              <a:gd name="adj2" fmla="val 2118767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Дуга 17"/>
          <p:cNvSpPr/>
          <p:nvPr/>
        </p:nvSpPr>
        <p:spPr>
          <a:xfrm>
            <a:off x="7505700" y="1590675"/>
            <a:ext cx="677863" cy="542925"/>
          </a:xfrm>
          <a:prstGeom prst="arc">
            <a:avLst>
              <a:gd name="adj1" fmla="val 11409187"/>
              <a:gd name="adj2" fmla="val 2118767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457200" y="1601788"/>
            <a:ext cx="84963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250825" y="2073275"/>
            <a:ext cx="86423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 dirty="0"/>
              <a:t>    </a:t>
            </a:r>
            <a:r>
              <a:rPr lang="ru-RU" altLang="ru-RU" sz="3600" dirty="0"/>
              <a:t>Ясный,  ясно, пояснил, разъяснил, объяснил, уяснил.</a:t>
            </a:r>
          </a:p>
          <a:p>
            <a:r>
              <a:rPr lang="ru-RU" altLang="ru-RU" sz="2800" dirty="0"/>
              <a:t>    </a:t>
            </a:r>
          </a:p>
        </p:txBody>
      </p:sp>
      <p:pic>
        <p:nvPicPr>
          <p:cNvPr id="24580" name="Рисунок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37063"/>
            <a:ext cx="23749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Объект 2"/>
          <p:cNvSpPr>
            <a:spLocks noGrp="1"/>
          </p:cNvSpPr>
          <p:nvPr>
            <p:ph idx="4294967295"/>
          </p:nvPr>
        </p:nvSpPr>
        <p:spPr>
          <a:xfrm>
            <a:off x="-828675" y="1916113"/>
            <a:ext cx="8229600" cy="45259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r>
              <a:rPr lang="ru-RU" altLang="ru-RU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                 Классная работа.</a:t>
            </a:r>
          </a:p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r>
              <a:rPr lang="ru-RU" altLang="ru-RU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altLang="ru-RU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                 ь                        ъ</a:t>
            </a:r>
          </a:p>
          <a:p>
            <a:pPr marL="0" indent="0" algn="ctr" eaLnBrk="1" fontAlgn="auto" hangingPunct="1">
              <a:buFont typeface="Arial" panose="020B0604020202020204" pitchFamily="34" charset="0"/>
              <a:buNone/>
              <a:defRPr/>
            </a:pPr>
            <a:r>
              <a:rPr lang="ru-RU" altLang="ru-RU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                                                               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</a:t>
            </a:r>
          </a:p>
        </p:txBody>
      </p:sp>
      <p:sp>
        <p:nvSpPr>
          <p:cNvPr id="133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6013" y="333375"/>
            <a:ext cx="6948487" cy="14493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26 ноября.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Объект 2"/>
          <p:cNvSpPr>
            <a:spLocks noGrp="1"/>
          </p:cNvSpPr>
          <p:nvPr>
            <p:ph idx="4294967295"/>
          </p:nvPr>
        </p:nvSpPr>
        <p:spPr>
          <a:xfrm>
            <a:off x="-828675" y="1916113"/>
            <a:ext cx="8229600" cy="45259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r>
              <a:rPr lang="ru-RU" altLang="ru-RU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                 Классная работа.</a:t>
            </a:r>
          </a:p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r>
              <a:rPr lang="ru-RU" altLang="ru-RU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altLang="ru-RU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                                         </a:t>
            </a:r>
          </a:p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r>
              <a:rPr lang="ru-RU" altLang="ru-RU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altLang="ru-RU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       разъяснить    объяснить</a:t>
            </a:r>
          </a:p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r>
              <a:rPr lang="ru-RU" altLang="ru-RU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ru-RU" altLang="ru-RU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   втолковать  </a:t>
            </a:r>
          </a:p>
          <a:p>
            <a:pPr marL="0" indent="0" algn="ctr" eaLnBrk="1" fontAlgn="auto" hangingPunct="1">
              <a:buFont typeface="Arial" panose="020B0604020202020204" pitchFamily="34" charset="0"/>
              <a:buNone/>
              <a:defRPr/>
            </a:pPr>
            <a:r>
              <a:rPr lang="ru-RU" altLang="ru-RU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                                                                  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  </a:t>
            </a:r>
          </a:p>
        </p:txBody>
      </p:sp>
      <p:sp>
        <p:nvSpPr>
          <p:cNvPr id="133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6013" y="333375"/>
            <a:ext cx="6948487" cy="14493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26 ноября.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700338" y="836613"/>
            <a:ext cx="3240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 dirty="0">
                <a:solidFill>
                  <a:srgbClr val="FF0000"/>
                </a:solidFill>
                <a:latin typeface="Calibri Light" panose="020F0302020204030204" pitchFamily="34" charset="0"/>
              </a:rPr>
              <a:t>Синонимы:</a:t>
            </a:r>
          </a:p>
        </p:txBody>
      </p:sp>
      <p:sp>
        <p:nvSpPr>
          <p:cNvPr id="7" name="Заголовок 9"/>
          <p:cNvSpPr txBox="1">
            <a:spLocks/>
          </p:cNvSpPr>
          <p:nvPr/>
        </p:nvSpPr>
        <p:spPr bwMode="auto">
          <a:xfrm>
            <a:off x="3539764" y="1412776"/>
            <a:ext cx="5400675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400" b="1" i="1" dirty="0">
                <a:latin typeface="Calibri Light" panose="020F0302020204030204" pitchFamily="34" charset="0"/>
              </a:rPr>
              <a:t>слова, которые называют одно и то же , но по разному</a:t>
            </a:r>
          </a:p>
          <a:p>
            <a:pPr algn="ctr" eaLnBrk="1" hangingPunct="1"/>
            <a:endParaRPr lang="ru-RU" altLang="ru-RU" sz="2000" b="1" i="1" dirty="0">
              <a:latin typeface="Arial" panose="020B0604020202020204" pitchFamily="34" charset="0"/>
            </a:endParaRPr>
          </a:p>
          <a:p>
            <a:pPr algn="ctr" eaLnBrk="1" hangingPunct="1"/>
            <a:endParaRPr lang="ru-RU" altLang="ru-RU" sz="2000" b="1" i="1" dirty="0">
              <a:latin typeface="Arial" panose="020B0604020202020204" pitchFamily="34" charset="0"/>
            </a:endParaRPr>
          </a:p>
          <a:p>
            <a:pPr algn="ctr" eaLnBrk="1" hangingPunct="1"/>
            <a:endParaRPr lang="ru-RU" altLang="ru-RU" sz="2000" b="1" i="1" dirty="0">
              <a:latin typeface="Arial" panose="020B0604020202020204" pitchFamily="34" charset="0"/>
            </a:endParaRPr>
          </a:p>
          <a:p>
            <a:pPr algn="ctr" eaLnBrk="1" hangingPunct="1"/>
            <a:endParaRPr lang="ru-RU" altLang="ru-RU" sz="2000" b="1" i="1" dirty="0">
              <a:latin typeface="Arial" panose="020B0604020202020204" pitchFamily="34" charset="0"/>
            </a:endParaRPr>
          </a:p>
          <a:p>
            <a:pPr algn="ctr" eaLnBrk="1" hangingPunct="1"/>
            <a:r>
              <a:rPr lang="ru-RU" altLang="ru-RU" sz="2800" b="1" i="1" dirty="0">
                <a:latin typeface="+mn-lt"/>
              </a:rPr>
              <a:t>Например:</a:t>
            </a:r>
          </a:p>
          <a:p>
            <a:pPr algn="ctr" eaLnBrk="1" hangingPunct="1"/>
            <a:r>
              <a:rPr lang="ru-RU" altLang="ru-RU" sz="2000" b="1" i="1" dirty="0">
                <a:latin typeface="+mn-lt"/>
              </a:rPr>
              <a:t>Разъяснить , объяснить , втолковать,</a:t>
            </a:r>
          </a:p>
          <a:p>
            <a:pPr algn="ctr" eaLnBrk="1" hangingPunct="1"/>
            <a:r>
              <a:rPr lang="ru-RU" altLang="ru-RU" sz="2000" b="1" i="1" dirty="0">
                <a:latin typeface="+mn-lt"/>
              </a:rPr>
              <a:t>разжевать и в рот положить</a:t>
            </a:r>
          </a:p>
          <a:p>
            <a:pPr algn="ctr" eaLnBrk="1" hangingPunct="1"/>
            <a:endParaRPr lang="ru-RU" altLang="ru-RU" sz="2000" b="1" i="1" dirty="0">
              <a:latin typeface="Arial" panose="020B0604020202020204" pitchFamily="34" charset="0"/>
            </a:endParaRPr>
          </a:p>
        </p:txBody>
      </p:sp>
      <p:pic>
        <p:nvPicPr>
          <p:cNvPr id="27652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743062">
            <a:off x="918603" y="2710430"/>
            <a:ext cx="2182813" cy="334645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7" descr="рыба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6600" y="2781300"/>
            <a:ext cx="2874963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8" descr="солнышко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28575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9792" y="692696"/>
            <a:ext cx="5909566" cy="175432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Lef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Подарите улыбки </a:t>
            </a:r>
            <a:br>
              <a:rPr lang="ru-RU" sz="5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</a:br>
            <a:r>
              <a:rPr lang="ru-RU" sz="5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друг другу!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Найди пару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8675" name="Объект 2"/>
          <p:cNvSpPr>
            <a:spLocks noGrp="1"/>
          </p:cNvSpPr>
          <p:nvPr>
            <p:ph idx="1"/>
          </p:nvPr>
        </p:nvSpPr>
        <p:spPr>
          <a:xfrm>
            <a:off x="1042988" y="2349500"/>
            <a:ext cx="7488237" cy="3125788"/>
          </a:xfrm>
        </p:spPr>
        <p:txBody>
          <a:bodyPr/>
          <a:lstStyle/>
          <a:p>
            <a:pPr marL="0" indent="0" eaLnBrk="1" hangingPunct="1">
              <a:buFont typeface="Calibri" panose="020F0502020204030204" pitchFamily="34" charset="0"/>
              <a:buNone/>
            </a:pPr>
            <a:r>
              <a:rPr lang="ru-RU" altLang="ru-RU" sz="4800" b="1" dirty="0" smtClean="0">
                <a:latin typeface="Calibri Light" panose="020F0302020204030204" pitchFamily="34" charset="0"/>
                <a:cs typeface="Arial" panose="020B0604020202020204" pitchFamily="34" charset="0"/>
              </a:rPr>
              <a:t>ветер                    наряд</a:t>
            </a:r>
          </a:p>
          <a:p>
            <a:pPr marL="0" indent="0" eaLnBrk="1" hangingPunct="1">
              <a:buFont typeface="Calibri" panose="020F0502020204030204" pitchFamily="34" charset="0"/>
              <a:buNone/>
            </a:pPr>
            <a:r>
              <a:rPr lang="ru-RU" altLang="ru-RU" sz="4800" b="1" dirty="0" smtClean="0">
                <a:latin typeface="Calibri Light" panose="020F0302020204030204" pitchFamily="34" charset="0"/>
                <a:cs typeface="Arial" panose="020B0604020202020204" pitchFamily="34" charset="0"/>
              </a:rPr>
              <a:t>обмануть             вьюга</a:t>
            </a:r>
          </a:p>
          <a:p>
            <a:pPr marL="0" indent="0" eaLnBrk="1" hangingPunct="1">
              <a:buFont typeface="Calibri" panose="020F0502020204030204" pitchFamily="34" charset="0"/>
              <a:buNone/>
            </a:pPr>
            <a:r>
              <a:rPr lang="ru-RU" altLang="ru-RU" sz="4800" b="1" dirty="0" smtClean="0">
                <a:latin typeface="Calibri Light" panose="020F0302020204030204" pitchFamily="34" charset="0"/>
                <a:cs typeface="Arial" panose="020B0604020202020204" pitchFamily="34" charset="0"/>
              </a:rPr>
              <a:t>половодье            разлив                              платье              объегорить     </a:t>
            </a:r>
          </a:p>
          <a:p>
            <a:pPr marL="0" indent="0" eaLnBrk="1" hangingPunct="1">
              <a:buFont typeface="Calibri" panose="020F0502020204030204" pitchFamily="34" charset="0"/>
              <a:buNone/>
            </a:pPr>
            <a:r>
              <a:rPr lang="ru-RU" altLang="ru-RU" sz="4800" b="1" dirty="0" smtClean="0"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dirty="0" smtClean="0"/>
              <a:t>бассейн</a:t>
            </a:r>
          </a:p>
        </p:txBody>
      </p:sp>
      <p:grpSp>
        <p:nvGrpSpPr>
          <p:cNvPr id="29699" name="Группа 3"/>
          <p:cNvGrpSpPr>
            <a:grpSpLocks/>
          </p:cNvGrpSpPr>
          <p:nvPr/>
        </p:nvGrpSpPr>
        <p:grpSpPr bwMode="auto">
          <a:xfrm>
            <a:off x="403225" y="1628775"/>
            <a:ext cx="8229600" cy="4321175"/>
            <a:chOff x="403225" y="1628775"/>
            <a:chExt cx="8229600" cy="4321175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403225" y="1628775"/>
              <a:ext cx="8229600" cy="43211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452438" y="3254375"/>
              <a:ext cx="1008062" cy="100965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2868613" y="3184525"/>
              <a:ext cx="1008062" cy="10080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5326063" y="3184525"/>
              <a:ext cx="1008062" cy="10080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7624763" y="3208338"/>
              <a:ext cx="1008062" cy="10080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Минус 6"/>
            <p:cNvSpPr/>
            <p:nvPr/>
          </p:nvSpPr>
          <p:spPr>
            <a:xfrm>
              <a:off x="1187450" y="3392488"/>
              <a:ext cx="1919288" cy="649287"/>
            </a:xfrm>
            <a:prstGeom prst="mathMinu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Минус 13"/>
            <p:cNvSpPr/>
            <p:nvPr/>
          </p:nvSpPr>
          <p:spPr>
            <a:xfrm>
              <a:off x="6089650" y="3392488"/>
              <a:ext cx="1770063" cy="649287"/>
            </a:xfrm>
            <a:prstGeom prst="mathMinu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2" name="Овал 11"/>
          <p:cNvSpPr/>
          <p:nvPr/>
        </p:nvSpPr>
        <p:spPr bwMode="auto">
          <a:xfrm>
            <a:off x="5316538" y="3184525"/>
            <a:ext cx="1008062" cy="10096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2862263" y="3184525"/>
            <a:ext cx="1008062" cy="100965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 bwMode="auto">
          <a:xfrm>
            <a:off x="452438" y="3254375"/>
            <a:ext cx="1008062" cy="10096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Минус 15"/>
          <p:cNvSpPr/>
          <p:nvPr/>
        </p:nvSpPr>
        <p:spPr bwMode="auto">
          <a:xfrm>
            <a:off x="3597275" y="3363913"/>
            <a:ext cx="2008188" cy="649287"/>
          </a:xfrm>
          <a:prstGeom prst="mathMin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Найди пару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0723" name="Объект 2"/>
          <p:cNvSpPr>
            <a:spLocks noGrp="1"/>
          </p:cNvSpPr>
          <p:nvPr>
            <p:ph idx="1"/>
          </p:nvPr>
        </p:nvSpPr>
        <p:spPr>
          <a:xfrm>
            <a:off x="972344" y="2348880"/>
            <a:ext cx="7488237" cy="3125788"/>
          </a:xfrm>
        </p:spPr>
        <p:txBody>
          <a:bodyPr/>
          <a:lstStyle/>
          <a:p>
            <a:pPr marL="0" indent="0" eaLnBrk="1" hangingPunct="1">
              <a:buFont typeface="Calibri" panose="020F0502020204030204" pitchFamily="34" charset="0"/>
              <a:buNone/>
            </a:pPr>
            <a:r>
              <a:rPr lang="ru-RU" altLang="ru-RU" sz="4800" b="1" dirty="0" smtClean="0">
                <a:latin typeface="Calibri Light" panose="020F0302020204030204" pitchFamily="34" charset="0"/>
                <a:cs typeface="Arial" panose="020B0604020202020204" pitchFamily="34" charset="0"/>
              </a:rPr>
              <a:t>ветер                    наряд</a:t>
            </a:r>
          </a:p>
          <a:p>
            <a:pPr marL="0" indent="0" eaLnBrk="1" hangingPunct="1">
              <a:buFont typeface="Calibri" panose="020F0502020204030204" pitchFamily="34" charset="0"/>
              <a:buNone/>
            </a:pPr>
            <a:r>
              <a:rPr lang="ru-RU" altLang="ru-RU" sz="4800" b="1" dirty="0" smtClean="0">
                <a:latin typeface="Calibri Light" panose="020F0302020204030204" pitchFamily="34" charset="0"/>
                <a:cs typeface="Arial" panose="020B0604020202020204" pitchFamily="34" charset="0"/>
              </a:rPr>
              <a:t>обмануть             вьюга</a:t>
            </a:r>
          </a:p>
          <a:p>
            <a:pPr marL="0" indent="0" eaLnBrk="1" hangingPunct="1">
              <a:buFont typeface="Calibri" panose="020F0502020204030204" pitchFamily="34" charset="0"/>
              <a:buNone/>
            </a:pPr>
            <a:r>
              <a:rPr lang="ru-RU" altLang="ru-RU" sz="4800" b="1" dirty="0" smtClean="0">
                <a:latin typeface="Calibri Light" panose="020F0302020204030204" pitchFamily="34" charset="0"/>
                <a:cs typeface="Arial" panose="020B0604020202020204" pitchFamily="34" charset="0"/>
              </a:rPr>
              <a:t>половодье            разлив                              платье              объегорить     </a:t>
            </a:r>
          </a:p>
          <a:p>
            <a:pPr marL="0" indent="0" eaLnBrk="1" hangingPunct="1">
              <a:buFont typeface="Calibri" panose="020F0502020204030204" pitchFamily="34" charset="0"/>
              <a:buNone/>
            </a:pPr>
            <a:r>
              <a:rPr lang="ru-RU" altLang="ru-RU" sz="4800" b="1" dirty="0" smtClean="0"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916238" y="2781300"/>
            <a:ext cx="2016125" cy="7191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563938" y="3500438"/>
            <a:ext cx="1152525" cy="15128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924300" y="4365625"/>
            <a:ext cx="15113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987675" y="2687638"/>
            <a:ext cx="2233613" cy="23256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914400" y="488950"/>
            <a:ext cx="8229600" cy="10683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Самостоятельная работа </a:t>
            </a:r>
            <a:b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alt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1747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974975"/>
            <a:ext cx="302418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Прямоугольник 1"/>
          <p:cNvSpPr>
            <a:spLocks noChangeArrowheads="1"/>
          </p:cNvSpPr>
          <p:nvPr/>
        </p:nvSpPr>
        <p:spPr bwMode="auto">
          <a:xfrm>
            <a:off x="282575" y="1989138"/>
            <a:ext cx="84359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dirty="0"/>
              <a:t> </a:t>
            </a:r>
            <a:r>
              <a:rPr lang="ru-RU" altLang="ru-RU" sz="2800" dirty="0"/>
              <a:t>Выл…ю, под..</a:t>
            </a:r>
            <a:r>
              <a:rPr lang="ru-RU" altLang="ru-RU" sz="2800" dirty="0" err="1"/>
              <a:t>езд</a:t>
            </a:r>
            <a:r>
              <a:rPr lang="ru-RU" altLang="ru-RU" sz="2800" dirty="0"/>
              <a:t> , вы…</a:t>
            </a:r>
            <a:r>
              <a:rPr lang="ru-RU" altLang="ru-RU" sz="2800" dirty="0" err="1"/>
              <a:t>езд</a:t>
            </a:r>
            <a:r>
              <a:rPr lang="ru-RU" altLang="ru-RU" sz="2800" dirty="0"/>
              <a:t> , варен…е, об…</a:t>
            </a:r>
            <a:r>
              <a:rPr lang="ru-RU" altLang="ru-RU" sz="2800" dirty="0" err="1"/>
              <a:t>яснение</a:t>
            </a:r>
            <a:r>
              <a:rPr lang="ru-RU" altLang="ru-RU" sz="2800" dirty="0"/>
              <a:t>, без…облачное, гор…ко, </a:t>
            </a:r>
            <a:r>
              <a:rPr lang="ru-RU" altLang="ru-RU" sz="2800" dirty="0" err="1"/>
              <a:t>ноч</a:t>
            </a:r>
            <a:r>
              <a:rPr lang="ru-RU" altLang="ru-RU" sz="2800" dirty="0"/>
              <a:t>…ю, с…ёмка, </a:t>
            </a:r>
            <a:r>
              <a:rPr lang="ru-RU" altLang="ru-RU" sz="2800" dirty="0" err="1"/>
              <a:t>наехат</a:t>
            </a:r>
            <a:r>
              <a:rPr lang="ru-RU" altLang="ru-RU" sz="2800" dirty="0"/>
              <a:t>…, под…ехал, </a:t>
            </a:r>
            <a:r>
              <a:rPr lang="ru-RU" altLang="ru-RU" sz="2800" dirty="0" err="1"/>
              <a:t>птич</a:t>
            </a:r>
            <a:r>
              <a:rPr lang="ru-RU" altLang="ru-RU" sz="2800" dirty="0"/>
              <a:t>…и.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5889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РАБОТА В ПАРЕ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503238" y="876300"/>
            <a:ext cx="8229600" cy="5734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400" dirty="0" smtClean="0"/>
              <a:t> Подчеркни: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800" dirty="0" smtClean="0"/>
              <a:t>1 ряд слова с разделительным ь;       </a:t>
            </a:r>
          </a:p>
          <a:p>
            <a:pPr eaLnBrk="1" hangingPunct="1">
              <a:buFontTx/>
              <a:buNone/>
            </a:pPr>
            <a:r>
              <a:rPr lang="ru-RU" altLang="ru-RU" sz="2800" dirty="0" smtClean="0"/>
              <a:t>2 ряд слова с разделительным ъ;</a:t>
            </a:r>
          </a:p>
          <a:p>
            <a:pPr eaLnBrk="1" hangingPunct="1">
              <a:buFontTx/>
              <a:buNone/>
            </a:pPr>
            <a:r>
              <a:rPr lang="ru-RU" altLang="ru-RU" sz="2800" dirty="0" smtClean="0"/>
              <a:t>3 ряд слова без разделительных ь и ъ;       </a:t>
            </a:r>
          </a:p>
        </p:txBody>
      </p:sp>
      <p:pic>
        <p:nvPicPr>
          <p:cNvPr id="12295" name="Picture 8" descr="Правописание разделительных Ь и Ъ знаков. Мягкий знак после шипящих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141663"/>
            <a:ext cx="2592387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0" descr="http://img1.liveinternet.ru/images/attach/c/4/82/20/82020125_large_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349500"/>
            <a:ext cx="2806700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dirty="0" smtClean="0"/>
              <a:t>бассейн</a:t>
            </a:r>
          </a:p>
        </p:txBody>
      </p:sp>
      <p:grpSp>
        <p:nvGrpSpPr>
          <p:cNvPr id="33795" name="Группа 3"/>
          <p:cNvGrpSpPr>
            <a:grpSpLocks/>
          </p:cNvGrpSpPr>
          <p:nvPr/>
        </p:nvGrpSpPr>
        <p:grpSpPr bwMode="auto">
          <a:xfrm>
            <a:off x="403225" y="1628775"/>
            <a:ext cx="8229600" cy="4321175"/>
            <a:chOff x="403225" y="1628775"/>
            <a:chExt cx="8229600" cy="4321175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403225" y="1628775"/>
              <a:ext cx="8229600" cy="43211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452438" y="3254375"/>
              <a:ext cx="1008062" cy="100965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2868613" y="3184525"/>
              <a:ext cx="1008062" cy="10080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5326063" y="3184525"/>
              <a:ext cx="1008062" cy="10080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7624763" y="3208338"/>
              <a:ext cx="1008062" cy="10080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Минус 6"/>
            <p:cNvSpPr/>
            <p:nvPr/>
          </p:nvSpPr>
          <p:spPr>
            <a:xfrm>
              <a:off x="1187450" y="3392488"/>
              <a:ext cx="1919288" cy="649287"/>
            </a:xfrm>
            <a:prstGeom prst="mathMinu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Минус 13"/>
            <p:cNvSpPr/>
            <p:nvPr/>
          </p:nvSpPr>
          <p:spPr>
            <a:xfrm>
              <a:off x="6089650" y="3392488"/>
              <a:ext cx="1770063" cy="649287"/>
            </a:xfrm>
            <a:prstGeom prst="mathMinu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2" name="Овал 11"/>
          <p:cNvSpPr/>
          <p:nvPr/>
        </p:nvSpPr>
        <p:spPr bwMode="auto">
          <a:xfrm>
            <a:off x="5318125" y="3184525"/>
            <a:ext cx="1008063" cy="10096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2881313" y="3184525"/>
            <a:ext cx="1008062" cy="100965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 bwMode="auto">
          <a:xfrm>
            <a:off x="446088" y="3248025"/>
            <a:ext cx="1008062" cy="10096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Минус 15"/>
          <p:cNvSpPr/>
          <p:nvPr/>
        </p:nvSpPr>
        <p:spPr bwMode="auto">
          <a:xfrm>
            <a:off x="3597275" y="3363913"/>
            <a:ext cx="2008188" cy="649287"/>
          </a:xfrm>
          <a:prstGeom prst="mathMin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 bwMode="auto">
          <a:xfrm>
            <a:off x="7624763" y="3208338"/>
            <a:ext cx="1008062" cy="100965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ПРОВЕРЬ СЕБЯ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4663" y="1654175"/>
            <a:ext cx="7543800" cy="40227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</a:p>
          <a:p>
            <a:pPr marL="91440" indent="-91440" eaLnBrk="1" fontAlgn="auto" hangingPunct="1">
              <a:defRPr/>
            </a:pPr>
            <a:endParaRPr lang="ru-RU" alt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820" name="Объект 2"/>
          <p:cNvSpPr txBox="1">
            <a:spLocks/>
          </p:cNvSpPr>
          <p:nvPr/>
        </p:nvSpPr>
        <p:spPr bwMode="auto">
          <a:xfrm>
            <a:off x="539750" y="1773238"/>
            <a:ext cx="1738313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31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3200" dirty="0"/>
              <a:t>выл</a:t>
            </a:r>
            <a:r>
              <a:rPr lang="ru-RU" altLang="ru-RU" sz="3200" dirty="0">
                <a:solidFill>
                  <a:srgbClr val="FF0000"/>
                </a:solidFill>
              </a:rPr>
              <a:t>ь</a:t>
            </a:r>
            <a:r>
              <a:rPr lang="ru-RU" altLang="ru-RU" sz="3200" dirty="0"/>
              <a:t>ю</a:t>
            </a:r>
          </a:p>
          <a:p>
            <a:pPr>
              <a:lnSpc>
                <a:spcPts val="31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3200" dirty="0"/>
              <a:t>варен</a:t>
            </a:r>
            <a:r>
              <a:rPr lang="ru-RU" altLang="ru-RU" sz="3200" dirty="0">
                <a:solidFill>
                  <a:srgbClr val="FF0000"/>
                </a:solidFill>
              </a:rPr>
              <a:t>ь</a:t>
            </a:r>
            <a:r>
              <a:rPr lang="ru-RU" altLang="ru-RU" sz="3200" dirty="0"/>
              <a:t>е</a:t>
            </a:r>
          </a:p>
          <a:p>
            <a:pPr>
              <a:lnSpc>
                <a:spcPts val="31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3200" dirty="0"/>
              <a:t>ноч</a:t>
            </a:r>
            <a:r>
              <a:rPr lang="ru-RU" altLang="ru-RU" sz="3200" dirty="0">
                <a:solidFill>
                  <a:srgbClr val="FF0000"/>
                </a:solidFill>
              </a:rPr>
              <a:t>ь</a:t>
            </a:r>
            <a:r>
              <a:rPr lang="ru-RU" altLang="ru-RU" sz="3200" dirty="0"/>
              <a:t>ю</a:t>
            </a:r>
          </a:p>
          <a:p>
            <a:pPr>
              <a:lnSpc>
                <a:spcPts val="31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3200" dirty="0"/>
              <a:t>птич</a:t>
            </a:r>
            <a:r>
              <a:rPr lang="ru-RU" altLang="ru-RU" sz="3200" dirty="0">
                <a:solidFill>
                  <a:srgbClr val="FF0000"/>
                </a:solidFill>
              </a:rPr>
              <a:t>ь</a:t>
            </a:r>
            <a:r>
              <a:rPr lang="ru-RU" altLang="ru-RU" sz="3200" dirty="0"/>
              <a:t>и</a:t>
            </a:r>
          </a:p>
        </p:txBody>
      </p:sp>
      <p:sp>
        <p:nvSpPr>
          <p:cNvPr id="34821" name="TextBox 5"/>
          <p:cNvSpPr txBox="1">
            <a:spLocks noChangeArrowheads="1"/>
          </p:cNvSpPr>
          <p:nvPr/>
        </p:nvSpPr>
        <p:spPr bwMode="auto">
          <a:xfrm>
            <a:off x="2843213" y="1666875"/>
            <a:ext cx="2808287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3200" dirty="0"/>
              <a:t>под</a:t>
            </a:r>
            <a:r>
              <a:rPr lang="ru-RU" altLang="ru-RU" sz="3200" dirty="0">
                <a:solidFill>
                  <a:srgbClr val="FF0000"/>
                </a:solidFill>
              </a:rPr>
              <a:t>ъ</a:t>
            </a:r>
            <a:r>
              <a:rPr lang="ru-RU" altLang="ru-RU" sz="3200" dirty="0"/>
              <a:t>езд</a:t>
            </a:r>
          </a:p>
          <a:p>
            <a:r>
              <a:rPr lang="ru-RU" altLang="ru-RU" sz="3200" dirty="0"/>
              <a:t>об</a:t>
            </a:r>
            <a:r>
              <a:rPr lang="ru-RU" altLang="ru-RU" sz="3200" dirty="0">
                <a:solidFill>
                  <a:srgbClr val="FF0000"/>
                </a:solidFill>
              </a:rPr>
              <a:t>ъ</a:t>
            </a:r>
            <a:r>
              <a:rPr lang="ru-RU" altLang="ru-RU" sz="3200" dirty="0"/>
              <a:t>яснение</a:t>
            </a:r>
          </a:p>
          <a:p>
            <a:r>
              <a:rPr lang="ru-RU" altLang="ru-RU" sz="3200" dirty="0"/>
              <a:t>с</a:t>
            </a:r>
            <a:r>
              <a:rPr lang="ru-RU" altLang="ru-RU" sz="3200" dirty="0">
                <a:solidFill>
                  <a:srgbClr val="FF0000"/>
                </a:solidFill>
              </a:rPr>
              <a:t>ъ</a:t>
            </a:r>
            <a:r>
              <a:rPr lang="ru-RU" altLang="ru-RU" sz="3200" dirty="0"/>
              <a:t>ёмка</a:t>
            </a:r>
          </a:p>
          <a:p>
            <a:r>
              <a:rPr lang="ru-RU" altLang="ru-RU" sz="3200" dirty="0"/>
              <a:t>под</a:t>
            </a:r>
            <a:r>
              <a:rPr lang="ru-RU" altLang="ru-RU" sz="3200" dirty="0">
                <a:solidFill>
                  <a:srgbClr val="FF0000"/>
                </a:solidFill>
              </a:rPr>
              <a:t>ъ</a:t>
            </a:r>
            <a:r>
              <a:rPr lang="ru-RU" altLang="ru-RU" sz="3200" dirty="0"/>
              <a:t>ехал</a:t>
            </a:r>
          </a:p>
          <a:p>
            <a:r>
              <a:rPr lang="ru-RU" altLang="ru-RU" sz="3200" dirty="0"/>
              <a:t>       </a:t>
            </a:r>
          </a:p>
          <a:p>
            <a:endParaRPr lang="ru-RU" altLang="ru-RU" dirty="0"/>
          </a:p>
          <a:p>
            <a:endParaRPr lang="ru-RU" altLang="ru-RU" dirty="0"/>
          </a:p>
          <a:p>
            <a:r>
              <a:rPr lang="ru-RU" altLang="ru-RU" dirty="0"/>
              <a:t>   </a:t>
            </a:r>
          </a:p>
        </p:txBody>
      </p:sp>
      <p:sp>
        <p:nvSpPr>
          <p:cNvPr id="34822" name="TextBox 6"/>
          <p:cNvSpPr txBox="1">
            <a:spLocks noChangeArrowheads="1"/>
          </p:cNvSpPr>
          <p:nvPr/>
        </p:nvSpPr>
        <p:spPr bwMode="auto">
          <a:xfrm>
            <a:off x="5867400" y="1654175"/>
            <a:ext cx="244951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3200"/>
              <a:t>выезд</a:t>
            </a:r>
          </a:p>
          <a:p>
            <a:r>
              <a:rPr lang="ru-RU" altLang="ru-RU" sz="3200"/>
              <a:t>безоблачное</a:t>
            </a:r>
          </a:p>
          <a:p>
            <a:r>
              <a:rPr lang="ru-RU" altLang="ru-RU" sz="3200"/>
              <a:t>горько</a:t>
            </a:r>
          </a:p>
          <a:p>
            <a:r>
              <a:rPr lang="ru-RU" altLang="ru-RU" sz="3200"/>
              <a:t>наехать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>
            <a:spLocks noGrp="1" noChangeArrowheads="1"/>
          </p:cNvSpPr>
          <p:nvPr>
            <p:ph type="title"/>
          </p:nvPr>
        </p:nvSpPr>
        <p:spPr>
          <a:xfrm>
            <a:off x="1403350" y="157163"/>
            <a:ext cx="6985000" cy="11509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6000" dirty="0" smtClean="0">
                <a:solidFill>
                  <a:srgbClr val="FF0000"/>
                </a:solidFill>
              </a:rPr>
              <a:t>Подведём  итоги</a:t>
            </a: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8227783"/>
              </p:ext>
            </p:extLst>
          </p:nvPr>
        </p:nvGraphicFramePr>
        <p:xfrm>
          <a:off x="822325" y="1846263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627" name="Picture 4" descr="Рисунок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113" y="114300"/>
            <a:ext cx="1973262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15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Объект 2"/>
          <p:cNvSpPr>
            <a:spLocks noGrp="1"/>
          </p:cNvSpPr>
          <p:nvPr>
            <p:ph idx="1"/>
          </p:nvPr>
        </p:nvSpPr>
        <p:spPr>
          <a:xfrm>
            <a:off x="683568" y="620688"/>
            <a:ext cx="7543800" cy="5832648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r>
              <a:rPr lang="ru-RU" altLang="ru-RU" sz="9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1.Сегодня я узнал…</a:t>
            </a:r>
          </a:p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r>
              <a:rPr lang="ru-RU" altLang="ru-RU" sz="9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2.Больше всего мне понравилось</a:t>
            </a:r>
          </a:p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r>
              <a:rPr lang="ru-RU" altLang="ru-RU" sz="9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 Самым интересным было …</a:t>
            </a:r>
          </a:p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r>
              <a:rPr lang="ru-RU" altLang="ru-RU" sz="9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 Самым сложным было …</a:t>
            </a:r>
          </a:p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r>
              <a:rPr lang="ru-RU" altLang="ru-RU" sz="9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 Я выполнял задания…</a:t>
            </a:r>
          </a:p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r>
              <a:rPr lang="ru-RU" altLang="ru-RU" sz="9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6. Я понял, что…</a:t>
            </a:r>
          </a:p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r>
              <a:rPr lang="ru-RU" altLang="ru-RU" sz="9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7. Теперь я смогу…</a:t>
            </a:r>
          </a:p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r>
              <a:rPr lang="ru-RU" altLang="ru-RU" sz="9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8. Я почувствовал, что…</a:t>
            </a:r>
          </a:p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r>
              <a:rPr lang="ru-RU" altLang="ru-RU" sz="9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9. Я приобрёл…</a:t>
            </a:r>
          </a:p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r>
              <a:rPr lang="ru-RU" altLang="ru-RU" sz="9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10.  Сегодня я научился…</a:t>
            </a:r>
          </a:p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r>
              <a:rPr lang="ru-RU" altLang="ru-RU" sz="9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11. У меня получилось…</a:t>
            </a:r>
          </a:p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r>
              <a:rPr lang="ru-RU" altLang="ru-RU" sz="9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12. Я смог…</a:t>
            </a:r>
          </a:p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r>
              <a:rPr lang="ru-RU" altLang="ru-RU" sz="9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13. Я попробую...</a:t>
            </a:r>
          </a:p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r>
              <a:rPr lang="ru-RU" altLang="ru-RU" sz="9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14. Меня удивило…</a:t>
            </a:r>
          </a:p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endParaRPr lang="ru-RU" altLang="ru-RU" sz="9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endParaRPr lang="ru-RU" alt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512168"/>
          </a:xfrm>
          <a:extLst/>
        </p:spPr>
        <p:txBody>
          <a:bodyPr numCol="1">
            <a:prstTxWarp prst="textDeflateBottom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789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6900" y="2700338"/>
            <a:ext cx="2914650" cy="2314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12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966913"/>
            <a:ext cx="1908175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935163"/>
            <a:ext cx="1908175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85738"/>
            <a:ext cx="836295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971550" y="3821113"/>
            <a:ext cx="735488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 err="1"/>
              <a:t>к.ллектив</a:t>
            </a:r>
            <a:r>
              <a:rPr lang="ru-RU" altLang="ru-RU" sz="2400" dirty="0"/>
              <a:t>                                                                      </a:t>
            </a:r>
            <a:r>
              <a:rPr lang="ru-RU" altLang="ru-RU" sz="2400" dirty="0" err="1"/>
              <a:t>к.ртина</a:t>
            </a:r>
            <a:r>
              <a:rPr lang="ru-RU" altLang="ru-RU" sz="2400" dirty="0"/>
              <a:t>                                                                                          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 err="1"/>
              <a:t>л.мон</a:t>
            </a:r>
            <a:r>
              <a:rPr lang="ru-RU" altLang="ru-RU" sz="2400" dirty="0"/>
              <a:t>                                                                            </a:t>
            </a:r>
            <a:r>
              <a:rPr lang="ru-RU" altLang="ru-RU" sz="2400" dirty="0" err="1"/>
              <a:t>в.кзал</a:t>
            </a:r>
            <a:r>
              <a:rPr lang="ru-RU" altLang="ru-RU" sz="2400" dirty="0"/>
              <a:t>                                                               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/>
              <a:t> .</a:t>
            </a:r>
            <a:r>
              <a:rPr lang="ru-RU" altLang="ru-RU" sz="2400" dirty="0" err="1"/>
              <a:t>бзац</a:t>
            </a:r>
            <a:r>
              <a:rPr lang="ru-RU" altLang="ru-RU" sz="2400" dirty="0"/>
              <a:t>                                                                            .</a:t>
            </a:r>
            <a:r>
              <a:rPr lang="ru-RU" altLang="ru-RU" sz="2400" dirty="0" err="1"/>
              <a:t>бр.кос</a:t>
            </a:r>
            <a:endParaRPr lang="ru-RU" altLang="ru-RU" sz="2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 err="1"/>
              <a:t>д.льфин</a:t>
            </a:r>
            <a:r>
              <a:rPr lang="ru-RU" altLang="ru-RU" sz="2400" dirty="0"/>
              <a:t>                                                                       </a:t>
            </a:r>
            <a:r>
              <a:rPr lang="ru-RU" altLang="ru-RU" sz="2400" dirty="0" err="1"/>
              <a:t>к.манда</a:t>
            </a:r>
            <a:endParaRPr lang="ru-RU" altLang="ru-RU" sz="2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 err="1"/>
              <a:t>к.л.ндарь</a:t>
            </a:r>
            <a:r>
              <a:rPr lang="ru-RU" altLang="ru-RU" sz="2400" dirty="0"/>
              <a:t>                                                                    </a:t>
            </a:r>
            <a:r>
              <a:rPr lang="ru-RU" altLang="ru-RU" sz="2400" dirty="0" err="1"/>
              <a:t>ч.м.дан</a:t>
            </a:r>
            <a:endParaRPr lang="ru-RU" altLang="ru-RU" sz="2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 err="1"/>
              <a:t>б.ссейн</a:t>
            </a:r>
            <a:r>
              <a:rPr lang="ru-RU" altLang="ru-RU" sz="2400" dirty="0"/>
              <a:t>                                                                       </a:t>
            </a:r>
            <a:r>
              <a:rPr lang="ru-RU" altLang="ru-RU" sz="2400" dirty="0" err="1"/>
              <a:t>кв.ртира</a:t>
            </a:r>
            <a:endParaRPr lang="ru-RU" altLang="ru-RU" sz="2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 err="1"/>
              <a:t>х.ракт.р</a:t>
            </a:r>
            <a:r>
              <a:rPr lang="ru-RU" altLang="ru-RU" sz="2400" dirty="0"/>
              <a:t>                                                                      </a:t>
            </a:r>
            <a:r>
              <a:rPr lang="ru-RU" altLang="ru-RU" sz="2400" dirty="0" err="1"/>
              <a:t>кр.ссворд</a:t>
            </a:r>
            <a:r>
              <a:rPr lang="ru-RU" altLang="ru-RU" sz="2400" dirty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Источники: 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91440" indent="-91440" eaLnBrk="1" fontAlgn="auto" hangingPunct="1"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1.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http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://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w.school2100.ru/pedagogam/lessons/file.php?file=17448://www.darktower.su/fouroom/showthread.php?s=1d11c97dcf877f667a3ac454f4545080&amp;p=52875&amp;mode=threa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  <a:p>
            <a:pPr marL="91440" indent="-91440" eaLnBrk="1" fontAlgn="auto" hangingPunct="1"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2.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http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://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www.youtube.com/watch?feature=player_embedded&amp;v=abd1NWTWfEs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dirty="0" smtClean="0">
                <a:latin typeface="+mn-lt"/>
              </a:rPr>
              <a:t>бассейн</a:t>
            </a:r>
          </a:p>
        </p:txBody>
      </p:sp>
      <p:grpSp>
        <p:nvGrpSpPr>
          <p:cNvPr id="12291" name="Группа 3"/>
          <p:cNvGrpSpPr>
            <a:grpSpLocks/>
          </p:cNvGrpSpPr>
          <p:nvPr/>
        </p:nvGrpSpPr>
        <p:grpSpPr bwMode="auto">
          <a:xfrm>
            <a:off x="403225" y="1628775"/>
            <a:ext cx="8229600" cy="4321175"/>
            <a:chOff x="403225" y="1628775"/>
            <a:chExt cx="8229600" cy="4321175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403225" y="1628775"/>
              <a:ext cx="8229600" cy="43211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452438" y="3254375"/>
              <a:ext cx="1008062" cy="100965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2868613" y="3184525"/>
              <a:ext cx="1008062" cy="10080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5326063" y="3184525"/>
              <a:ext cx="1008062" cy="10080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7624763" y="3208338"/>
              <a:ext cx="1008062" cy="10080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Минус 6"/>
            <p:cNvSpPr/>
            <p:nvPr/>
          </p:nvSpPr>
          <p:spPr>
            <a:xfrm>
              <a:off x="1187450" y="3392488"/>
              <a:ext cx="1919288" cy="649287"/>
            </a:xfrm>
            <a:prstGeom prst="mathMinu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Минус 13"/>
            <p:cNvSpPr/>
            <p:nvPr/>
          </p:nvSpPr>
          <p:spPr>
            <a:xfrm>
              <a:off x="6089650" y="3392488"/>
              <a:ext cx="1770063" cy="649287"/>
            </a:xfrm>
            <a:prstGeom prst="mathMinu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2" name="Овал 11"/>
          <p:cNvSpPr/>
          <p:nvPr/>
        </p:nvSpPr>
        <p:spPr bwMode="auto">
          <a:xfrm>
            <a:off x="461963" y="3254375"/>
            <a:ext cx="1008062" cy="10096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452438" y="3254375"/>
            <a:ext cx="1008062" cy="100965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 bwMode="auto">
          <a:xfrm>
            <a:off x="439738" y="3254375"/>
            <a:ext cx="1008062" cy="10096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Минус 15"/>
          <p:cNvSpPr/>
          <p:nvPr/>
        </p:nvSpPr>
        <p:spPr bwMode="auto">
          <a:xfrm>
            <a:off x="3597275" y="3363913"/>
            <a:ext cx="2008188" cy="649287"/>
          </a:xfrm>
          <a:prstGeom prst="mathMin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331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22463"/>
            <a:ext cx="1908175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1925638"/>
            <a:ext cx="1908175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5425"/>
            <a:ext cx="836295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Прямоугольник 1"/>
          <p:cNvSpPr>
            <a:spLocks noChangeArrowheads="1"/>
          </p:cNvSpPr>
          <p:nvPr/>
        </p:nvSpPr>
        <p:spPr bwMode="auto">
          <a:xfrm>
            <a:off x="2592388" y="2022475"/>
            <a:ext cx="39417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dirty="0">
                <a:solidFill>
                  <a:srgbClr val="FF0000"/>
                </a:solidFill>
                <a:latin typeface="Cooper" pitchFamily="2" charset="0"/>
              </a:rPr>
              <a:t>Проверь себя</a:t>
            </a:r>
            <a:endParaRPr lang="ru-RU" altLang="ru-RU" sz="4000" dirty="0">
              <a:solidFill>
                <a:srgbClr val="FF0000"/>
              </a:solidFill>
            </a:endParaRPr>
          </a:p>
        </p:txBody>
      </p:sp>
      <p:sp>
        <p:nvSpPr>
          <p:cNvPr id="6151" name="TextBox 5"/>
          <p:cNvSpPr txBox="1">
            <a:spLocks noChangeArrowheads="1"/>
          </p:cNvSpPr>
          <p:nvPr/>
        </p:nvSpPr>
        <p:spPr bwMode="auto">
          <a:xfrm>
            <a:off x="971550" y="3821113"/>
            <a:ext cx="735488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/>
              <a:t>к</a:t>
            </a:r>
            <a:r>
              <a:rPr lang="ru-RU" altLang="ru-RU" sz="2400" dirty="0">
                <a:solidFill>
                  <a:srgbClr val="FF0000"/>
                </a:solidFill>
              </a:rPr>
              <a:t>о</a:t>
            </a:r>
            <a:r>
              <a:rPr lang="ru-RU" altLang="ru-RU" sz="2400" dirty="0"/>
              <a:t>ллектив                                                                      к</a:t>
            </a:r>
            <a:r>
              <a:rPr lang="ru-RU" altLang="ru-RU" sz="2400" dirty="0">
                <a:solidFill>
                  <a:srgbClr val="FF0000"/>
                </a:solidFill>
              </a:rPr>
              <a:t>а</a:t>
            </a:r>
            <a:r>
              <a:rPr lang="ru-RU" altLang="ru-RU" sz="2400" dirty="0"/>
              <a:t>ртина                                                                                          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/>
              <a:t>л</a:t>
            </a:r>
            <a:r>
              <a:rPr lang="ru-RU" altLang="ru-RU" sz="2400" dirty="0">
                <a:solidFill>
                  <a:srgbClr val="FF0000"/>
                </a:solidFill>
              </a:rPr>
              <a:t>и</a:t>
            </a:r>
            <a:r>
              <a:rPr lang="ru-RU" altLang="ru-RU" sz="2400" dirty="0"/>
              <a:t>мон                                                                            в</a:t>
            </a:r>
            <a:r>
              <a:rPr lang="ru-RU" altLang="ru-RU" sz="2400" dirty="0">
                <a:solidFill>
                  <a:srgbClr val="FF0000"/>
                </a:solidFill>
              </a:rPr>
              <a:t>о</a:t>
            </a:r>
            <a:r>
              <a:rPr lang="ru-RU" altLang="ru-RU" sz="2400" dirty="0"/>
              <a:t>кзал                                                               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/>
              <a:t> </a:t>
            </a:r>
            <a:r>
              <a:rPr lang="ru-RU" altLang="ru-RU" sz="2400" dirty="0">
                <a:solidFill>
                  <a:srgbClr val="FF0000"/>
                </a:solidFill>
              </a:rPr>
              <a:t>а</a:t>
            </a:r>
            <a:r>
              <a:rPr lang="ru-RU" altLang="ru-RU" sz="2400" dirty="0"/>
              <a:t>бзац                                                                            </a:t>
            </a:r>
            <a:r>
              <a:rPr lang="ru-RU" altLang="ru-RU" sz="2400" dirty="0">
                <a:solidFill>
                  <a:srgbClr val="FF0000"/>
                </a:solidFill>
              </a:rPr>
              <a:t>а</a:t>
            </a:r>
            <a:r>
              <a:rPr lang="ru-RU" altLang="ru-RU" sz="2400" dirty="0"/>
              <a:t>бр</a:t>
            </a:r>
            <a:r>
              <a:rPr lang="ru-RU" altLang="ru-RU" sz="2400" dirty="0">
                <a:solidFill>
                  <a:srgbClr val="FF0000"/>
                </a:solidFill>
              </a:rPr>
              <a:t>и</a:t>
            </a:r>
            <a:r>
              <a:rPr lang="ru-RU" altLang="ru-RU" sz="2400" dirty="0"/>
              <a:t>кос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/>
              <a:t>д</a:t>
            </a:r>
            <a:r>
              <a:rPr lang="ru-RU" altLang="ru-RU" sz="2400" dirty="0">
                <a:solidFill>
                  <a:srgbClr val="FF0000"/>
                </a:solidFill>
              </a:rPr>
              <a:t>е</a:t>
            </a:r>
            <a:r>
              <a:rPr lang="ru-RU" altLang="ru-RU" sz="2400" dirty="0"/>
              <a:t>льфин                                                                       к</a:t>
            </a:r>
            <a:r>
              <a:rPr lang="ru-RU" altLang="ru-RU" sz="2400" dirty="0">
                <a:solidFill>
                  <a:srgbClr val="FF0000"/>
                </a:solidFill>
              </a:rPr>
              <a:t>о</a:t>
            </a:r>
            <a:r>
              <a:rPr lang="ru-RU" altLang="ru-RU" sz="2400" dirty="0"/>
              <a:t>манда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/>
              <a:t>к</a:t>
            </a:r>
            <a:r>
              <a:rPr lang="ru-RU" altLang="ru-RU" sz="2400" dirty="0">
                <a:solidFill>
                  <a:srgbClr val="FF0000"/>
                </a:solidFill>
              </a:rPr>
              <a:t>а</a:t>
            </a:r>
            <a:r>
              <a:rPr lang="ru-RU" altLang="ru-RU" sz="2400" dirty="0"/>
              <a:t>л</a:t>
            </a:r>
            <a:r>
              <a:rPr lang="ru-RU" altLang="ru-RU" sz="2400" dirty="0">
                <a:solidFill>
                  <a:srgbClr val="FF0000"/>
                </a:solidFill>
              </a:rPr>
              <a:t>е</a:t>
            </a:r>
            <a:r>
              <a:rPr lang="ru-RU" altLang="ru-RU" sz="2400" dirty="0"/>
              <a:t>ндарь                                                                    ч</a:t>
            </a:r>
            <a:r>
              <a:rPr lang="ru-RU" altLang="ru-RU" sz="2400" dirty="0">
                <a:solidFill>
                  <a:srgbClr val="FF0000"/>
                </a:solidFill>
              </a:rPr>
              <a:t>е</a:t>
            </a:r>
            <a:r>
              <a:rPr lang="ru-RU" altLang="ru-RU" sz="2400" dirty="0"/>
              <a:t>м</a:t>
            </a:r>
            <a:r>
              <a:rPr lang="ru-RU" altLang="ru-RU" sz="2400" dirty="0">
                <a:solidFill>
                  <a:srgbClr val="FF0000"/>
                </a:solidFill>
              </a:rPr>
              <a:t>о</a:t>
            </a:r>
            <a:r>
              <a:rPr lang="ru-RU" altLang="ru-RU" sz="2400" dirty="0"/>
              <a:t>дан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/>
              <a:t>б</a:t>
            </a:r>
            <a:r>
              <a:rPr lang="ru-RU" altLang="ru-RU" sz="2400" dirty="0">
                <a:solidFill>
                  <a:srgbClr val="FF0000"/>
                </a:solidFill>
              </a:rPr>
              <a:t>а</a:t>
            </a:r>
            <a:r>
              <a:rPr lang="ru-RU" altLang="ru-RU" sz="2400" dirty="0"/>
              <a:t>ссейн                                                                       кв</a:t>
            </a:r>
            <a:r>
              <a:rPr lang="ru-RU" altLang="ru-RU" sz="2400" dirty="0">
                <a:solidFill>
                  <a:srgbClr val="FF0000"/>
                </a:solidFill>
              </a:rPr>
              <a:t>а</a:t>
            </a:r>
            <a:r>
              <a:rPr lang="ru-RU" altLang="ru-RU" sz="2400" dirty="0"/>
              <a:t>ртира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/>
              <a:t>х</a:t>
            </a:r>
            <a:r>
              <a:rPr lang="ru-RU" altLang="ru-RU" sz="2400" dirty="0">
                <a:solidFill>
                  <a:srgbClr val="FF0000"/>
                </a:solidFill>
              </a:rPr>
              <a:t>а</a:t>
            </a:r>
            <a:r>
              <a:rPr lang="ru-RU" altLang="ru-RU" sz="2400" dirty="0"/>
              <a:t>ракт</a:t>
            </a:r>
            <a:r>
              <a:rPr lang="ru-RU" altLang="ru-RU" sz="2400" dirty="0">
                <a:solidFill>
                  <a:srgbClr val="FF0000"/>
                </a:solidFill>
              </a:rPr>
              <a:t>е</a:t>
            </a:r>
            <a:r>
              <a:rPr lang="ru-RU" altLang="ru-RU" sz="2400" dirty="0"/>
              <a:t>р                                                                    кр</a:t>
            </a:r>
            <a:r>
              <a:rPr lang="ru-RU" altLang="ru-RU" sz="2400" dirty="0">
                <a:solidFill>
                  <a:srgbClr val="FF0000"/>
                </a:solidFill>
              </a:rPr>
              <a:t>о</a:t>
            </a:r>
            <a:r>
              <a:rPr lang="ru-RU" altLang="ru-RU" sz="2400" dirty="0"/>
              <a:t>ссворд                                                    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8" y="2646363"/>
            <a:ext cx="25622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980728"/>
            <a:ext cx="8784976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Друзья, ученье нас объединяет! </a:t>
            </a:r>
          </a:p>
        </p:txBody>
      </p:sp>
      <p:sp>
        <p:nvSpPr>
          <p:cNvPr id="3" name="Дуга 2"/>
          <p:cNvSpPr/>
          <p:nvPr/>
        </p:nvSpPr>
        <p:spPr>
          <a:xfrm rot="18723038">
            <a:off x="520700" y="898526"/>
            <a:ext cx="1762125" cy="1701800"/>
          </a:xfrm>
          <a:prstGeom prst="arc">
            <a:avLst>
              <a:gd name="adj1" fmla="val 16200000"/>
              <a:gd name="adj2" fmla="val 64860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Дуга 5"/>
          <p:cNvSpPr/>
          <p:nvPr/>
        </p:nvSpPr>
        <p:spPr>
          <a:xfrm rot="18723038">
            <a:off x="2468562" y="920751"/>
            <a:ext cx="1762125" cy="1701800"/>
          </a:xfrm>
          <a:prstGeom prst="arc">
            <a:avLst>
              <a:gd name="adj1" fmla="val 16200000"/>
              <a:gd name="adj2" fmla="val 64860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908175" y="1749425"/>
            <a:ext cx="5762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851275" y="1700213"/>
            <a:ext cx="5762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195513" y="1844675"/>
            <a:ext cx="288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211638" y="1771650"/>
            <a:ext cx="215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954088" y="4840288"/>
            <a:ext cx="2482850" cy="3017837"/>
            <a:chOff x="1070342" y="4983763"/>
            <a:chExt cx="2481952" cy="3019241"/>
          </a:xfrm>
        </p:grpSpPr>
        <p:cxnSp>
          <p:nvCxnSpPr>
            <p:cNvPr id="13" name="Прямая соединительная линия 12"/>
            <p:cNvCxnSpPr/>
            <p:nvPr/>
          </p:nvCxnSpPr>
          <p:spPr bwMode="auto">
            <a:xfrm flipV="1">
              <a:off x="2641399" y="5615882"/>
              <a:ext cx="499881" cy="211235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348" name="Группа 83"/>
            <p:cNvGrpSpPr>
              <a:grpSpLocks/>
            </p:cNvGrpSpPr>
            <p:nvPr/>
          </p:nvGrpSpPr>
          <p:grpSpPr bwMode="auto">
            <a:xfrm>
              <a:off x="1070342" y="4983763"/>
              <a:ext cx="2481952" cy="3019241"/>
              <a:chOff x="89496" y="5457778"/>
              <a:chExt cx="2482237" cy="3068568"/>
            </a:xfrm>
          </p:grpSpPr>
          <p:sp>
            <p:nvSpPr>
              <p:cNvPr id="15" name="Дуга 14"/>
              <p:cNvSpPr/>
              <p:nvPr/>
            </p:nvSpPr>
            <p:spPr>
              <a:xfrm rot="19012364">
                <a:off x="89496" y="6085696"/>
                <a:ext cx="2336223" cy="2440650"/>
              </a:xfrm>
              <a:prstGeom prst="arc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cxnSp>
            <p:nvCxnSpPr>
              <p:cNvPr id="16" name="Прямая соединительная линия 15"/>
              <p:cNvCxnSpPr/>
              <p:nvPr/>
            </p:nvCxnSpPr>
            <p:spPr>
              <a:xfrm rot="5400000" flipH="1" flipV="1">
                <a:off x="1588489" y="5920259"/>
                <a:ext cx="287325" cy="285679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rot="5400000" flipH="1" flipV="1">
                <a:off x="1070708" y="6000952"/>
                <a:ext cx="427759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5400000" flipH="1" flipV="1">
                <a:off x="1284770" y="6000754"/>
                <a:ext cx="356735" cy="7142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1732152" y="6458574"/>
                <a:ext cx="571359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54" name="TextBox 67"/>
              <p:cNvSpPr txBox="1">
                <a:spLocks noChangeArrowheads="1"/>
              </p:cNvSpPr>
              <p:nvPr/>
            </p:nvSpPr>
            <p:spPr bwMode="auto">
              <a:xfrm>
                <a:off x="1142975" y="5457778"/>
                <a:ext cx="14287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2000">
                    <a:latin typeface="Arial" panose="020B0604020202020204" pitchFamily="34" charset="0"/>
                  </a:rPr>
                  <a:t>е</a:t>
                </a:r>
              </a:p>
            </p:txBody>
          </p:sp>
          <p:sp>
            <p:nvSpPr>
              <p:cNvPr id="14355" name="TextBox 68"/>
              <p:cNvSpPr txBox="1">
                <a:spLocks noChangeArrowheads="1"/>
              </p:cNvSpPr>
              <p:nvPr/>
            </p:nvSpPr>
            <p:spPr bwMode="auto">
              <a:xfrm>
                <a:off x="1428727" y="5529219"/>
                <a:ext cx="14287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2000">
                    <a:latin typeface="Arial" panose="020B0604020202020204" pitchFamily="34" charset="0"/>
                  </a:rPr>
                  <a:t>и</a:t>
                </a:r>
              </a:p>
            </p:txBody>
          </p:sp>
          <p:sp>
            <p:nvSpPr>
              <p:cNvPr id="14356" name="TextBox 70"/>
              <p:cNvSpPr txBox="1">
                <a:spLocks noChangeArrowheads="1"/>
              </p:cNvSpPr>
              <p:nvPr/>
            </p:nvSpPr>
            <p:spPr bwMode="auto">
              <a:xfrm>
                <a:off x="1714477" y="5643579"/>
                <a:ext cx="28575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2000">
                    <a:latin typeface="Arial" panose="020B0604020202020204" pitchFamily="34" charset="0"/>
                  </a:rPr>
                  <a:t>ё</a:t>
                </a:r>
              </a:p>
            </p:txBody>
          </p:sp>
          <p:sp>
            <p:nvSpPr>
              <p:cNvPr id="14357" name="TextBox 72"/>
              <p:cNvSpPr txBox="1">
                <a:spLocks noChangeArrowheads="1"/>
              </p:cNvSpPr>
              <p:nvPr/>
            </p:nvSpPr>
            <p:spPr bwMode="auto">
              <a:xfrm>
                <a:off x="2089758" y="5814973"/>
                <a:ext cx="28575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2000">
                    <a:latin typeface="Arial" panose="020B0604020202020204" pitchFamily="34" charset="0"/>
                  </a:rPr>
                  <a:t>ю</a:t>
                </a:r>
              </a:p>
            </p:txBody>
          </p:sp>
          <p:sp>
            <p:nvSpPr>
              <p:cNvPr id="14358" name="TextBox 74"/>
              <p:cNvSpPr txBox="1">
                <a:spLocks noChangeArrowheads="1"/>
              </p:cNvSpPr>
              <p:nvPr/>
            </p:nvSpPr>
            <p:spPr bwMode="auto">
              <a:xfrm>
                <a:off x="2285981" y="6143650"/>
                <a:ext cx="285752" cy="400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2000">
                    <a:latin typeface="Arial" panose="020B0604020202020204" pitchFamily="34" charset="0"/>
                  </a:rPr>
                  <a:t>я</a:t>
                </a:r>
              </a:p>
            </p:txBody>
          </p:sp>
          <p:sp>
            <p:nvSpPr>
              <p:cNvPr id="25" name="Овал 24"/>
              <p:cNvSpPr/>
              <p:nvPr/>
            </p:nvSpPr>
            <p:spPr>
              <a:xfrm>
                <a:off x="570389" y="6429518"/>
                <a:ext cx="214260" cy="20015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14360" name="TextBox 76"/>
              <p:cNvSpPr txBox="1">
                <a:spLocks noChangeArrowheads="1"/>
              </p:cNvSpPr>
              <p:nvPr/>
            </p:nvSpPr>
            <p:spPr bwMode="auto">
              <a:xfrm>
                <a:off x="857224" y="6215082"/>
                <a:ext cx="35719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2800">
                    <a:latin typeface="Arial" panose="020B0604020202020204" pitchFamily="34" charset="0"/>
                  </a:rPr>
                  <a:t>Ь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980728"/>
            <a:ext cx="8784976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Друзья, ученье нас объединяет! </a:t>
            </a:r>
          </a:p>
        </p:txBody>
      </p:sp>
      <p:sp>
        <p:nvSpPr>
          <p:cNvPr id="3" name="Дуга 2"/>
          <p:cNvSpPr/>
          <p:nvPr/>
        </p:nvSpPr>
        <p:spPr>
          <a:xfrm rot="18723038">
            <a:off x="520700" y="898526"/>
            <a:ext cx="1762125" cy="1701800"/>
          </a:xfrm>
          <a:prstGeom prst="arc">
            <a:avLst>
              <a:gd name="adj1" fmla="val 16200000"/>
              <a:gd name="adj2" fmla="val 64860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Дуга 5"/>
          <p:cNvSpPr/>
          <p:nvPr/>
        </p:nvSpPr>
        <p:spPr>
          <a:xfrm rot="18723038">
            <a:off x="2468562" y="920751"/>
            <a:ext cx="1762125" cy="1701800"/>
          </a:xfrm>
          <a:prstGeom prst="arc">
            <a:avLst>
              <a:gd name="adj1" fmla="val 16200000"/>
              <a:gd name="adj2" fmla="val 64860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908175" y="1749425"/>
            <a:ext cx="5762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851275" y="1700213"/>
            <a:ext cx="5762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195513" y="1844675"/>
            <a:ext cx="288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211638" y="1771650"/>
            <a:ext cx="215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Дуга 12"/>
          <p:cNvSpPr/>
          <p:nvPr/>
        </p:nvSpPr>
        <p:spPr>
          <a:xfrm rot="18723038">
            <a:off x="6211887" y="898526"/>
            <a:ext cx="1554163" cy="1604962"/>
          </a:xfrm>
          <a:prstGeom prst="arc">
            <a:avLst>
              <a:gd name="adj1" fmla="val 16200000"/>
              <a:gd name="adj2" fmla="val 64860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797550" y="1628775"/>
            <a:ext cx="862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868988" y="1749425"/>
            <a:ext cx="215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443663" y="1749425"/>
            <a:ext cx="215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3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5" y="2636838"/>
            <a:ext cx="25622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Группа 22"/>
          <p:cNvGrpSpPr>
            <a:grpSpLocks/>
          </p:cNvGrpSpPr>
          <p:nvPr/>
        </p:nvGrpSpPr>
        <p:grpSpPr bwMode="auto">
          <a:xfrm>
            <a:off x="5481638" y="981075"/>
            <a:ext cx="603250" cy="236538"/>
            <a:chOff x="5482078" y="980728"/>
            <a:chExt cx="602810" cy="23644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5482078" y="980728"/>
              <a:ext cx="6028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6081715" y="980728"/>
              <a:ext cx="0" cy="2364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Прямоугольник 19"/>
          <p:cNvSpPr/>
          <p:nvPr/>
        </p:nvSpPr>
        <p:spPr>
          <a:xfrm>
            <a:off x="251520" y="981075"/>
            <a:ext cx="8784976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Друзья, ученье нас объединяет! </a:t>
            </a:r>
          </a:p>
        </p:txBody>
      </p:sp>
      <p:grpSp>
        <p:nvGrpSpPr>
          <p:cNvPr id="15376" name="Группа 37"/>
          <p:cNvGrpSpPr>
            <a:grpSpLocks/>
          </p:cNvGrpSpPr>
          <p:nvPr/>
        </p:nvGrpSpPr>
        <p:grpSpPr bwMode="auto">
          <a:xfrm>
            <a:off x="954088" y="4840288"/>
            <a:ext cx="2482850" cy="3017837"/>
            <a:chOff x="1070342" y="4983763"/>
            <a:chExt cx="2481952" cy="3019241"/>
          </a:xfrm>
        </p:grpSpPr>
        <p:cxnSp>
          <p:nvCxnSpPr>
            <p:cNvPr id="39" name="Прямая соединительная линия 38"/>
            <p:cNvCxnSpPr/>
            <p:nvPr/>
          </p:nvCxnSpPr>
          <p:spPr bwMode="auto">
            <a:xfrm flipV="1">
              <a:off x="2641399" y="5615882"/>
              <a:ext cx="499881" cy="211235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395" name="Группа 83"/>
            <p:cNvGrpSpPr>
              <a:grpSpLocks/>
            </p:cNvGrpSpPr>
            <p:nvPr/>
          </p:nvGrpSpPr>
          <p:grpSpPr bwMode="auto">
            <a:xfrm>
              <a:off x="1070342" y="4983763"/>
              <a:ext cx="2481952" cy="3019241"/>
              <a:chOff x="89496" y="5457778"/>
              <a:chExt cx="2482237" cy="3068568"/>
            </a:xfrm>
          </p:grpSpPr>
          <p:sp>
            <p:nvSpPr>
              <p:cNvPr id="41" name="Дуга 40"/>
              <p:cNvSpPr/>
              <p:nvPr/>
            </p:nvSpPr>
            <p:spPr>
              <a:xfrm rot="19012364">
                <a:off x="89496" y="6085696"/>
                <a:ext cx="2336223" cy="2440650"/>
              </a:xfrm>
              <a:prstGeom prst="arc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cxnSp>
            <p:nvCxnSpPr>
              <p:cNvPr id="42" name="Прямая соединительная линия 41"/>
              <p:cNvCxnSpPr/>
              <p:nvPr/>
            </p:nvCxnSpPr>
            <p:spPr>
              <a:xfrm rot="5400000" flipH="1" flipV="1">
                <a:off x="1588489" y="5920259"/>
                <a:ext cx="287325" cy="285679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 rot="5400000" flipH="1" flipV="1">
                <a:off x="1070708" y="6000952"/>
                <a:ext cx="427759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>
              <a:xfrm rot="5400000" flipH="1" flipV="1">
                <a:off x="1284770" y="6000754"/>
                <a:ext cx="356735" cy="7142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>
                <a:off x="1732152" y="6458574"/>
                <a:ext cx="571359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01" name="TextBox 67"/>
              <p:cNvSpPr txBox="1">
                <a:spLocks noChangeArrowheads="1"/>
              </p:cNvSpPr>
              <p:nvPr/>
            </p:nvSpPr>
            <p:spPr bwMode="auto">
              <a:xfrm>
                <a:off x="1142975" y="5457778"/>
                <a:ext cx="14287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2000">
                    <a:latin typeface="Arial" panose="020B0604020202020204" pitchFamily="34" charset="0"/>
                  </a:rPr>
                  <a:t>е</a:t>
                </a:r>
              </a:p>
            </p:txBody>
          </p:sp>
          <p:sp>
            <p:nvSpPr>
              <p:cNvPr id="15402" name="TextBox 68"/>
              <p:cNvSpPr txBox="1">
                <a:spLocks noChangeArrowheads="1"/>
              </p:cNvSpPr>
              <p:nvPr/>
            </p:nvSpPr>
            <p:spPr bwMode="auto">
              <a:xfrm>
                <a:off x="1428727" y="5529219"/>
                <a:ext cx="14287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2000">
                    <a:latin typeface="Arial" panose="020B0604020202020204" pitchFamily="34" charset="0"/>
                  </a:rPr>
                  <a:t>и</a:t>
                </a:r>
              </a:p>
            </p:txBody>
          </p:sp>
          <p:sp>
            <p:nvSpPr>
              <p:cNvPr id="15403" name="TextBox 70"/>
              <p:cNvSpPr txBox="1">
                <a:spLocks noChangeArrowheads="1"/>
              </p:cNvSpPr>
              <p:nvPr/>
            </p:nvSpPr>
            <p:spPr bwMode="auto">
              <a:xfrm>
                <a:off x="1714477" y="5643579"/>
                <a:ext cx="28575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2000">
                    <a:latin typeface="Arial" panose="020B0604020202020204" pitchFamily="34" charset="0"/>
                  </a:rPr>
                  <a:t>ё</a:t>
                </a:r>
              </a:p>
            </p:txBody>
          </p:sp>
          <p:sp>
            <p:nvSpPr>
              <p:cNvPr id="15404" name="TextBox 72"/>
              <p:cNvSpPr txBox="1">
                <a:spLocks noChangeArrowheads="1"/>
              </p:cNvSpPr>
              <p:nvPr/>
            </p:nvSpPr>
            <p:spPr bwMode="auto">
              <a:xfrm>
                <a:off x="2089758" y="5814973"/>
                <a:ext cx="28575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2000">
                    <a:latin typeface="Arial" panose="020B0604020202020204" pitchFamily="34" charset="0"/>
                  </a:rPr>
                  <a:t>ю</a:t>
                </a:r>
              </a:p>
            </p:txBody>
          </p:sp>
          <p:sp>
            <p:nvSpPr>
              <p:cNvPr id="15405" name="TextBox 74"/>
              <p:cNvSpPr txBox="1">
                <a:spLocks noChangeArrowheads="1"/>
              </p:cNvSpPr>
              <p:nvPr/>
            </p:nvSpPr>
            <p:spPr bwMode="auto">
              <a:xfrm>
                <a:off x="2285981" y="6143650"/>
                <a:ext cx="285752" cy="400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2000">
                    <a:latin typeface="Arial" panose="020B0604020202020204" pitchFamily="34" charset="0"/>
                  </a:rPr>
                  <a:t>я</a:t>
                </a:r>
              </a:p>
            </p:txBody>
          </p:sp>
          <p:sp>
            <p:nvSpPr>
              <p:cNvPr id="51" name="Овал 50"/>
              <p:cNvSpPr/>
              <p:nvPr/>
            </p:nvSpPr>
            <p:spPr>
              <a:xfrm>
                <a:off x="570389" y="6429518"/>
                <a:ext cx="214260" cy="20015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15407" name="TextBox 76"/>
              <p:cNvSpPr txBox="1">
                <a:spLocks noChangeArrowheads="1"/>
              </p:cNvSpPr>
              <p:nvPr/>
            </p:nvSpPr>
            <p:spPr bwMode="auto">
              <a:xfrm>
                <a:off x="857224" y="6215082"/>
                <a:ext cx="35719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2800">
                    <a:latin typeface="Arial" panose="020B0604020202020204" pitchFamily="34" charset="0"/>
                  </a:rPr>
                  <a:t>Ь</a:t>
                </a:r>
              </a:p>
            </p:txBody>
          </p:sp>
        </p:grpSp>
      </p:grpSp>
      <p:sp>
        <p:nvSpPr>
          <p:cNvPr id="54" name="Овал 53"/>
          <p:cNvSpPr/>
          <p:nvPr/>
        </p:nvSpPr>
        <p:spPr bwMode="auto">
          <a:xfrm>
            <a:off x="5360988" y="5765800"/>
            <a:ext cx="214312" cy="21431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4643438" y="4740275"/>
            <a:ext cx="3486150" cy="2613025"/>
            <a:chOff x="4644008" y="4739794"/>
            <a:chExt cx="3484929" cy="2613505"/>
          </a:xfrm>
        </p:grpSpPr>
        <p:grpSp>
          <p:nvGrpSpPr>
            <p:cNvPr id="15379" name="Группа 100"/>
            <p:cNvGrpSpPr>
              <a:grpSpLocks/>
            </p:cNvGrpSpPr>
            <p:nvPr/>
          </p:nvGrpSpPr>
          <p:grpSpPr bwMode="auto">
            <a:xfrm>
              <a:off x="4644008" y="4739794"/>
              <a:ext cx="3484929" cy="2613505"/>
              <a:chOff x="3714744" y="5357826"/>
              <a:chExt cx="3485334" cy="2613452"/>
            </a:xfrm>
          </p:grpSpPr>
          <p:grpSp>
            <p:nvGrpSpPr>
              <p:cNvPr id="15381" name="Группа 81"/>
              <p:cNvGrpSpPr>
                <a:grpSpLocks/>
              </p:cNvGrpSpPr>
              <p:nvPr/>
            </p:nvGrpSpPr>
            <p:grpSpPr bwMode="auto">
              <a:xfrm>
                <a:off x="3714744" y="6215082"/>
                <a:ext cx="1000132" cy="214314"/>
                <a:chOff x="3714744" y="6143644"/>
                <a:chExt cx="428628" cy="142876"/>
              </a:xfrm>
            </p:grpSpPr>
            <p:cxnSp>
              <p:nvCxnSpPr>
                <p:cNvPr id="68" name="Прямая соединительная линия 67"/>
                <p:cNvCxnSpPr/>
                <p:nvPr/>
              </p:nvCxnSpPr>
              <p:spPr>
                <a:xfrm>
                  <a:off x="3714744" y="6143733"/>
                  <a:ext cx="428525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Прямая соединительная линия 68"/>
                <p:cNvCxnSpPr/>
                <p:nvPr/>
              </p:nvCxnSpPr>
              <p:spPr>
                <a:xfrm rot="5400000">
                  <a:off x="4071819" y="6215183"/>
                  <a:ext cx="142899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382" name="Группа 84"/>
              <p:cNvGrpSpPr>
                <a:grpSpLocks/>
              </p:cNvGrpSpPr>
              <p:nvPr/>
            </p:nvGrpSpPr>
            <p:grpSpPr bwMode="auto">
              <a:xfrm>
                <a:off x="5643570" y="5357826"/>
                <a:ext cx="1556508" cy="1071570"/>
                <a:chOff x="1142976" y="5457782"/>
                <a:chExt cx="1428760" cy="1085972"/>
              </a:xfrm>
            </p:grpSpPr>
            <p:cxnSp>
              <p:nvCxnSpPr>
                <p:cNvPr id="61" name="Прямая соединительная линия 60"/>
                <p:cNvCxnSpPr/>
                <p:nvPr/>
              </p:nvCxnSpPr>
              <p:spPr>
                <a:xfrm rot="5400000" flipH="1" flipV="1">
                  <a:off x="1405076" y="5895166"/>
                  <a:ext cx="286420" cy="287003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Прямая соединительная линия 61"/>
                <p:cNvCxnSpPr/>
                <p:nvPr/>
              </p:nvCxnSpPr>
              <p:spPr>
                <a:xfrm rot="5400000" flipH="1" flipV="1">
                  <a:off x="1070506" y="6000854"/>
                  <a:ext cx="429630" cy="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Прямая соединительная линия 62"/>
                <p:cNvCxnSpPr/>
                <p:nvPr/>
              </p:nvCxnSpPr>
              <p:spPr>
                <a:xfrm>
                  <a:off x="1715098" y="6358877"/>
                  <a:ext cx="571092" cy="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388" name="TextBox 90"/>
                <p:cNvSpPr txBox="1">
                  <a:spLocks noChangeArrowheads="1"/>
                </p:cNvSpPr>
                <p:nvPr/>
              </p:nvSpPr>
              <p:spPr bwMode="auto">
                <a:xfrm>
                  <a:off x="1142976" y="5457782"/>
                  <a:ext cx="142876" cy="4054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2000">
                      <a:latin typeface="Arial" panose="020B0604020202020204" pitchFamily="34" charset="0"/>
                    </a:rPr>
                    <a:t>е</a:t>
                  </a:r>
                </a:p>
              </p:txBody>
            </p:sp>
            <p:sp>
              <p:nvSpPr>
                <p:cNvPr id="15389" name="TextBox 92"/>
                <p:cNvSpPr txBox="1">
                  <a:spLocks noChangeArrowheads="1"/>
                </p:cNvSpPr>
                <p:nvPr/>
              </p:nvSpPr>
              <p:spPr bwMode="auto">
                <a:xfrm>
                  <a:off x="1578547" y="5564459"/>
                  <a:ext cx="285752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2000">
                      <a:latin typeface="Arial" panose="020B0604020202020204" pitchFamily="34" charset="0"/>
                    </a:rPr>
                    <a:t>ё</a:t>
                  </a:r>
                </a:p>
              </p:txBody>
            </p:sp>
            <p:sp>
              <p:nvSpPr>
                <p:cNvPr id="15390" name="TextBox 93"/>
                <p:cNvSpPr txBox="1">
                  <a:spLocks noChangeArrowheads="1"/>
                </p:cNvSpPr>
                <p:nvPr/>
              </p:nvSpPr>
              <p:spPr bwMode="auto">
                <a:xfrm>
                  <a:off x="2000232" y="5747375"/>
                  <a:ext cx="285752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2000">
                      <a:latin typeface="Arial" panose="020B0604020202020204" pitchFamily="34" charset="0"/>
                    </a:rPr>
                    <a:t>ю</a:t>
                  </a:r>
                </a:p>
              </p:txBody>
            </p:sp>
            <p:sp>
              <p:nvSpPr>
                <p:cNvPr id="15391" name="TextBox 94"/>
                <p:cNvSpPr txBox="1">
                  <a:spLocks noChangeArrowheads="1"/>
                </p:cNvSpPr>
                <p:nvPr/>
              </p:nvSpPr>
              <p:spPr bwMode="auto">
                <a:xfrm>
                  <a:off x="2285984" y="6143644"/>
                  <a:ext cx="285752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2000">
                      <a:latin typeface="Arial" panose="020B0604020202020204" pitchFamily="34" charset="0"/>
                    </a:rPr>
                    <a:t>я</a:t>
                  </a:r>
                </a:p>
              </p:txBody>
            </p:sp>
          </p:grpSp>
          <p:sp>
            <p:nvSpPr>
              <p:cNvPr id="15383" name="TextBox 97"/>
              <p:cNvSpPr txBox="1">
                <a:spLocks noChangeArrowheads="1"/>
              </p:cNvSpPr>
              <p:nvPr/>
            </p:nvSpPr>
            <p:spPr bwMode="auto">
              <a:xfrm>
                <a:off x="4714876" y="6143644"/>
                <a:ext cx="35719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altLang="ru-RU" sz="2400">
                    <a:latin typeface="Arial" panose="020B0604020202020204" pitchFamily="34" charset="0"/>
                  </a:rPr>
                  <a:t>Ъ</a:t>
                </a:r>
              </a:p>
            </p:txBody>
          </p:sp>
          <p:sp>
            <p:nvSpPr>
              <p:cNvPr id="60" name="Дуга 59"/>
              <p:cNvSpPr/>
              <p:nvPr/>
            </p:nvSpPr>
            <p:spPr>
              <a:xfrm rot="19012364">
                <a:off x="5084435" y="5959587"/>
                <a:ext cx="1833134" cy="2011691"/>
              </a:xfrm>
              <a:prstGeom prst="arc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cxnSp>
          <p:nvCxnSpPr>
            <p:cNvPr id="56" name="Прямая соединительная линия 55"/>
            <p:cNvCxnSpPr/>
            <p:nvPr/>
          </p:nvCxnSpPr>
          <p:spPr bwMode="auto">
            <a:xfrm flipV="1">
              <a:off x="7076793" y="5265354"/>
              <a:ext cx="499888" cy="214351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400" y="2565400"/>
            <a:ext cx="8496300" cy="1728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Правописание слов с разделительными Ъ и Ь знаками.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620688"/>
            <a:ext cx="6048672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Тема урока:</a:t>
            </a:r>
          </a:p>
        </p:txBody>
      </p:sp>
      <p:pic>
        <p:nvPicPr>
          <p:cNvPr id="7" name="Рисунок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37063"/>
            <a:ext cx="23749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9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466</Words>
  <Application>Microsoft Office PowerPoint</Application>
  <PresentationFormat>Экран (4:3)</PresentationFormat>
  <Paragraphs>138</Paragraphs>
  <Slides>30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Cooper</vt:lpstr>
      <vt:lpstr>Ретро</vt:lpstr>
      <vt:lpstr>Тема Office</vt:lpstr>
      <vt:lpstr>Урок русского языка 3 класс</vt:lpstr>
      <vt:lpstr>Презентация PowerPoint</vt:lpstr>
      <vt:lpstr>Презентация PowerPoint</vt:lpstr>
      <vt:lpstr>бассейн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26 ноября.</vt:lpstr>
      <vt:lpstr>бассейн</vt:lpstr>
      <vt:lpstr>Презентация PowerPoint</vt:lpstr>
      <vt:lpstr>Работа с учебником</vt:lpstr>
      <vt:lpstr>Презентация PowerPoint</vt:lpstr>
      <vt:lpstr>Презентация PowerPoint</vt:lpstr>
      <vt:lpstr>Презентация PowerPoint</vt:lpstr>
      <vt:lpstr>26 ноября.</vt:lpstr>
      <vt:lpstr>26 ноября.</vt:lpstr>
      <vt:lpstr>Презентация PowerPoint</vt:lpstr>
      <vt:lpstr>Найди пару</vt:lpstr>
      <vt:lpstr>бассейн</vt:lpstr>
      <vt:lpstr>Найди пару</vt:lpstr>
      <vt:lpstr>Самостоятельная работа  </vt:lpstr>
      <vt:lpstr>РАБОТА В ПАРЕ</vt:lpstr>
      <vt:lpstr>бассейн</vt:lpstr>
      <vt:lpstr>ПРОВЕРЬ СЕБЯ </vt:lpstr>
      <vt:lpstr>Подведём  итоги</vt:lpstr>
      <vt:lpstr>Презентация PowerPoint</vt:lpstr>
      <vt:lpstr>МОЛОДЦЫ!</vt:lpstr>
      <vt:lpstr>Источники: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3 класс</dc:title>
  <dc:creator>Лена</dc:creator>
  <cp:lastModifiedBy>dns</cp:lastModifiedBy>
  <cp:revision>213</cp:revision>
  <dcterms:created xsi:type="dcterms:W3CDTF">2011-12-03T14:50:41Z</dcterms:created>
  <dcterms:modified xsi:type="dcterms:W3CDTF">2015-01-09T13:07:45Z</dcterms:modified>
</cp:coreProperties>
</file>