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9" r:id="rId12"/>
    <p:sldId id="270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7" d="100"/>
          <a:sy n="67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8790E-D771-4624-B0A0-7F17D23748AC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66B52-946E-42A9-ACC3-9407E158AD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4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8653-EF68-4536-A0C0-5CF0E3B74E2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8653-EF68-4536-A0C0-5CF0E3B74E2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748C8-C868-412B-A2F5-28D06392DFC1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ADB8C3-008A-4A6C-B658-C4F733B36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Буквы </a:t>
            </a:r>
            <a:r>
              <a:rPr lang="ru-RU" dirty="0" err="1" smtClean="0"/>
              <a:t>ч,Ч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Программа Л. </a:t>
            </a:r>
            <a:r>
              <a:rPr lang="ru-RU" dirty="0" smtClean="0"/>
              <a:t>С. Занкова</a:t>
            </a: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149080"/>
            <a:ext cx="5040560" cy="2495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Полежаева Мария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вановна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Учитель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начальных классов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МБОУ 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СОШ» 18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.MICROSOF-E5DE76\Рабочий стол\анимашки\ApyedEDVm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316288" cy="6857999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.MICROSOF-E5DE76\Рабочий стол\анимашки\chipolino_auto_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0899" name="Picture 5" descr="144A61F7"/>
          <p:cNvPicPr>
            <a:picLocks noChangeAspect="1" noChangeArrowheads="1"/>
          </p:cNvPicPr>
          <p:nvPr/>
        </p:nvPicPr>
        <p:blipFill>
          <a:blip r:embed="rId2" cstate="print"/>
          <a:srcRect t="9952" r="61603" b="2261"/>
          <a:stretch>
            <a:fillRect/>
          </a:stretch>
        </p:blipFill>
        <p:spPr bwMode="auto">
          <a:xfrm>
            <a:off x="2484438" y="549275"/>
            <a:ext cx="34369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Line 6"/>
          <p:cNvSpPr>
            <a:spLocks noChangeShapeType="1"/>
          </p:cNvSpPr>
          <p:nvPr/>
        </p:nvSpPr>
        <p:spPr bwMode="auto">
          <a:xfrm>
            <a:off x="468313" y="24209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1" name="Line 7"/>
          <p:cNvSpPr>
            <a:spLocks noChangeShapeType="1"/>
          </p:cNvSpPr>
          <p:nvPr/>
        </p:nvSpPr>
        <p:spPr bwMode="auto">
          <a:xfrm>
            <a:off x="395288" y="4292600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2" name="Line 8"/>
          <p:cNvSpPr>
            <a:spLocks noChangeShapeType="1"/>
          </p:cNvSpPr>
          <p:nvPr/>
        </p:nvSpPr>
        <p:spPr bwMode="auto">
          <a:xfrm>
            <a:off x="395288" y="61658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3" name="AutoShape 3"/>
          <p:cNvSpPr>
            <a:spLocks noChangeArrowheads="1"/>
          </p:cNvSpPr>
          <p:nvPr/>
        </p:nvSpPr>
        <p:spPr bwMode="auto">
          <a:xfrm>
            <a:off x="2555875" y="18446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939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15126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1337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6 -0.43594 C -0.40711 -0.44334 -0.40086 -0.45074 -0.39305 -0.45953 C -0.38524 -0.46832 -0.37448 -0.48011 -0.36649 -0.48821 C -0.3585 -0.4963 -0.35312 -0.50231 -0.34496 -0.50856 C -0.3368 -0.5148 -0.32517 -0.52128 -0.31718 -0.52521 C -0.3092 -0.52914 -0.30382 -0.53261 -0.29687 -0.53215 C -0.28993 -0.53168 -0.27968 -0.52706 -0.27534 -0.52197 C -0.271 -0.51688 -0.27118 -0.50948 -0.27031 -0.50162 C -0.26944 -0.49376 -0.2677 -0.48797 -0.27031 -0.47479 C -0.27291 -0.46161 -0.27847 -0.44542 -0.28559 -0.42253 C -0.2927 -0.39963 -0.30329 -0.36864 -0.31336 -0.33811 C -0.32343 -0.30759 -0.33871 -0.2648 -0.34635 -0.23867 C -0.35399 -0.21254 -0.35781 -0.19588 -0.35902 -0.18131 C -0.36024 -0.16674 -0.35642 -0.15934 -0.35382 -0.15102 C -0.35121 -0.14269 -0.35034 -0.1346 -0.34375 -0.13067 C -0.33715 -0.12674 -0.32569 -0.12488 -0.31458 -0.12743 C -0.30347 -0.12997 -0.29097 -0.13506 -0.27673 -0.14593 C -0.2625 -0.1568 -0.24114 -0.1797 -0.22864 -0.19311 C -0.21614 -0.20652 -0.21163 -0.2123 -0.20191 -0.22687 C -0.19218 -0.24144 -0.17899 -0.26434 -0.17031 -0.28076 C -0.16163 -0.29718 -0.15954 -0.30157 -0.15 -0.3247 C -0.14045 -0.34783 -0.12361 -0.39038 -0.11336 -0.41906 C -0.10312 -0.44773 -0.09409 -0.47734 -0.08802 -0.49653 C -0.08194 -0.51573 -0.07812 -0.52937 -0.07673 -0.53377 C -0.07534 -0.53816 -0.07552 -0.53631 -0.07916 -0.52359 C -0.08281 -0.51087 -0.08958 -0.48404 -0.09826 -0.45791 C -0.10694 -0.43178 -0.12048 -0.39593 -0.13107 -0.36679 C -0.14166 -0.33765 -0.1526 -0.3099 -0.16145 -0.28261 C -0.17031 -0.25532 -0.17656 -0.2278 -0.1842 -0.20328 C -0.19184 -0.17877 -0.2 -0.15749 -0.20711 -0.13575 C -0.21423 -0.11402 -0.21996 -0.09459 -0.22725 -0.07331 C -0.23454 -0.05204 -0.24375 -0.02983 -0.25139 -0.00763 C -0.25902 0.01457 -0.26701 0.04163 -0.27291 0.0599 C -0.27882 0.07817 -0.28524 0.08881 -0.2868 0.10199 C -0.28836 0.11517 -0.2868 0.13136 -0.28177 0.13899 C -0.27673 0.14662 -0.26545 0.14778 -0.25642 0.14755 C -0.24739 0.14732 -0.23628 0.14362 -0.22725 0.13737 C -0.21823 0.13113 -0.20902 0.11795 -0.20191 0.11031 C -0.19479 0.10268 -0.18906 0.09713 -0.1842 0.09181 C -0.17934 0.08649 -0.17621 0.08233 -0.17291 0.0784 " pathEditMode="relative" rAng="0" ptsTypes="aaaaaaaaaaaaaaaaaaaaaaaaaaaaaaaaaaaaaaaA">
                                      <p:cBhvr>
                                        <p:cTn id="10" dur="9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.MICROSOF-E5DE76\Рабочий стол\978548801112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555776" cy="3240360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.MICROSOF-E5DE76\Рабочий стол\6594870_Zolotoj_klyuchik_ili_Priklyucheniya_Burat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"/>
            <a:ext cx="2843808" cy="3356992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.MICROSOF-E5DE76\Рабочий стол\0703221234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348880"/>
            <a:ext cx="3168352" cy="379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920880" cy="41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найка.jpg"/>
          <p:cNvPicPr>
            <a:picLocks noChangeAspect="1"/>
          </p:cNvPicPr>
          <p:nvPr/>
        </p:nvPicPr>
        <p:blipFill>
          <a:blip r:embed="rId3" cstate="print"/>
          <a:srcRect l="8794" r="26925"/>
          <a:stretch>
            <a:fillRect/>
          </a:stretch>
        </p:blipFill>
        <p:spPr>
          <a:xfrm>
            <a:off x="179512" y="188641"/>
            <a:ext cx="2736304" cy="316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802506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429000"/>
            <a:ext cx="828092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Мы - умные, мы – дружные,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Мы – внимательные, мы – старательные,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Мы в первом классе учимся.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Всё у нас получится!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2674640" cy="142617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dirty="0" smtClean="0">
                <a:solidFill>
                  <a:schemeClr val="bg1"/>
                </a:solidFill>
              </a:rPr>
              <a:t>Ж З К Р Й Л Ш Н 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_Fly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00388">
            <a:off x="1760203" y="-227379"/>
            <a:ext cx="2224709" cy="3295800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.MICROSOF-E5DE76\Рабочий стол\анимашки\chasa-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429000"/>
            <a:ext cx="1872208" cy="2088232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.MICROSOF-E5DE76\Рабочий стол\анимашки\Car_keys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60848"/>
            <a:ext cx="1872208" cy="1672580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.MICROSOF-E5DE76\Рабочий стол\анимашки\kopkoffi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208823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i="1" dirty="0" smtClean="0">
                <a:solidFill>
                  <a:schemeClr val="bg1"/>
                </a:solidFill>
              </a:rPr>
              <a:t>Мы капусту рубим, рубим,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ru-RU" sz="4800" i="1" dirty="0" smtClean="0">
                <a:solidFill>
                  <a:schemeClr val="bg1"/>
                </a:solidFill>
              </a:rPr>
              <a:t>Мы капусту солим, солим,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ru-RU" sz="4800" i="1" dirty="0" smtClean="0">
                <a:solidFill>
                  <a:schemeClr val="bg1"/>
                </a:solidFill>
              </a:rPr>
              <a:t>Мы капусту трём, трём, 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ru-RU" sz="4800" i="1" dirty="0" smtClean="0">
                <a:solidFill>
                  <a:schemeClr val="bg1"/>
                </a:solidFill>
              </a:rPr>
              <a:t>Мы капусту жмём, жмём.</a:t>
            </a:r>
            <a:endParaRPr lang="ru-RU" sz="4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C:\Documents and Settings\Admin.MICROSOF-E5DE76\Рабочий стол\анимашки\hand_25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952500" cy="866775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.MICROSOF-E5DE76\Рабочий стол\анимашки\hand_25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29013">
            <a:off x="6444208" y="404664"/>
            <a:ext cx="952500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.MICROSOF-E5DE76\Рабочий стол\анимашки\baelle_0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56084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.MICROSOF-E5DE76\Рабочий стол\148929_html_m3dc8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0"/>
            <a:ext cx="82089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144A61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60350"/>
            <a:ext cx="7345363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55165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5600" y="5516563"/>
            <a:ext cx="504825" cy="504825"/>
          </a:xfrm>
          <a:prstGeom prst="actionButtonBlank">
            <a:avLst/>
          </a:prstGeom>
          <a:solidFill>
            <a:srgbClr val="4A4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4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9875" name="Picture 5" descr="144A61F7"/>
          <p:cNvPicPr>
            <a:picLocks noChangeAspect="1" noChangeArrowheads="1"/>
          </p:cNvPicPr>
          <p:nvPr/>
        </p:nvPicPr>
        <p:blipFill>
          <a:blip r:embed="rId2" cstate="print"/>
          <a:srcRect l="55450" t="68602" r="26714" b="1834"/>
          <a:stretch>
            <a:fillRect/>
          </a:stretch>
        </p:blipFill>
        <p:spPr bwMode="auto">
          <a:xfrm>
            <a:off x="3635375" y="3933825"/>
            <a:ext cx="19431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Line 6"/>
          <p:cNvSpPr>
            <a:spLocks noChangeShapeType="1"/>
          </p:cNvSpPr>
          <p:nvPr/>
        </p:nvSpPr>
        <p:spPr bwMode="auto">
          <a:xfrm>
            <a:off x="539750" y="220503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77" name="Line 7"/>
          <p:cNvSpPr>
            <a:spLocks noChangeShapeType="1"/>
          </p:cNvSpPr>
          <p:nvPr/>
        </p:nvSpPr>
        <p:spPr bwMode="auto">
          <a:xfrm>
            <a:off x="468313" y="62372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78" name="Line 8"/>
          <p:cNvSpPr>
            <a:spLocks noChangeShapeType="1"/>
          </p:cNvSpPr>
          <p:nvPr/>
        </p:nvSpPr>
        <p:spPr bwMode="auto">
          <a:xfrm>
            <a:off x="468313" y="39338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79" name="AutoShape 3"/>
          <p:cNvSpPr>
            <a:spLocks noChangeArrowheads="1"/>
          </p:cNvSpPr>
          <p:nvPr/>
        </p:nvSpPr>
        <p:spPr bwMode="auto">
          <a:xfrm>
            <a:off x="3779838" y="4365625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91371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952 -0.06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1 -0.06869 C -0.27257 -0.07747 -0.26562 -0.08626 -0.25902 -0.09621 C -0.25243 -0.10615 -0.24479 -0.11818 -0.23975 -0.12905 C -0.23472 -0.13992 -0.23298 -0.16096 -0.22882 -0.16189 C -0.22465 -0.16281 -0.22291 -0.14084 -0.2151 -0.13437 C -0.20729 -0.12789 -0.19236 -0.1228 -0.18229 -0.1235 C -0.17222 -0.12419 -0.16267 -0.13136 -0.15486 -0.13807 C -0.14704 -0.14477 -0.1375 -0.16304 -0.13576 -0.16374 C -0.13402 -0.16443 -0.13941 -0.15564 -0.14392 -0.14177 C -0.14843 -0.12789 -0.15659 -0.10176 -0.16319 -0.07979 C -0.16979 -0.05782 -0.17691 -0.03145 -0.18368 -0.01041 C -0.19045 0.01064 -0.19704 0.0259 -0.20416 0.04625 C -0.21128 0.06661 -0.22309 0.09482 -0.22604 0.11193 C -0.22899 0.12905 -0.22673 0.14131 -0.22204 0.14847 C -0.21736 0.15564 -0.20625 0.15819 -0.19739 0.15564 C -0.18854 0.1531 -0.17847 0.14269 -0.16857 0.1339 C -0.15868 0.12512 -0.14514 0.11032 -0.13836 0.10268 C -0.13159 0.09505 -0.12951 0.09158 -0.12743 0.08811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6_a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46_aIM</Template>
  <TotalTime>24</TotalTime>
  <Words>76</Words>
  <Application>Microsoft Office PowerPoint</Application>
  <PresentationFormat>Экран (4:3)</PresentationFormat>
  <Paragraphs>15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46_aIM</vt:lpstr>
      <vt:lpstr>Буквы ч,Ч Программа Л. С. Занкова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ч,Ч УМК «Гармония»</dc:title>
  <dc:creator>Admin</dc:creator>
  <cp:lastModifiedBy>user</cp:lastModifiedBy>
  <cp:revision>4</cp:revision>
  <dcterms:created xsi:type="dcterms:W3CDTF">2014-01-19T17:41:47Z</dcterms:created>
  <dcterms:modified xsi:type="dcterms:W3CDTF">2015-01-24T15:22:32Z</dcterms:modified>
</cp:coreProperties>
</file>