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3" r:id="rId3"/>
    <p:sldId id="288" r:id="rId4"/>
    <p:sldId id="272" r:id="rId5"/>
    <p:sldId id="284" r:id="rId6"/>
    <p:sldId id="28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9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7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3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8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9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8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8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1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2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1649-655B-408C-A19E-309AABAD28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63B7E-A688-4F24-B44A-A7565667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3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>
          <a:xfrm>
            <a:off x="2548905" y="365125"/>
            <a:ext cx="6857646" cy="57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6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12" y="1973656"/>
            <a:ext cx="3297490" cy="44633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049000" cy="1325563"/>
          </a:xfrm>
        </p:spPr>
        <p:txBody>
          <a:bodyPr>
            <a:noAutofit/>
          </a:bodyPr>
          <a:lstStyle/>
          <a:p>
            <a:r>
              <a:rPr lang="ru-RU" sz="4800" b="1" i="1" spc="100" dirty="0" smtClean="0">
                <a:latin typeface="Cambria" pitchFamily="18" charset="0"/>
              </a:rPr>
              <a:t>Ко</a:t>
            </a:r>
            <a:r>
              <a:rPr lang="ru-RU" sz="4800" b="1" i="1" spc="600" dirty="0" smtClean="0">
                <a:latin typeface="Cambria" pitchFamily="18" charset="0"/>
              </a:rPr>
              <a:t>…</a:t>
            </a:r>
            <a:r>
              <a:rPr lang="ru-RU" sz="4800" b="1" i="1" spc="100" dirty="0" smtClean="0">
                <a:latin typeface="Cambria" pitchFamily="18" charset="0"/>
              </a:rPr>
              <a:t>ей Бессмертный       ...</a:t>
            </a:r>
            <a:r>
              <a:rPr lang="ru-RU" sz="4800" b="1" i="1" spc="100" dirty="0" err="1" smtClean="0">
                <a:latin typeface="Cambria" pitchFamily="18" charset="0"/>
              </a:rPr>
              <a:t>елкунчик</a:t>
            </a:r>
            <a:endParaRPr lang="ru-RU" sz="4800" b="1" i="1" spc="100" dirty="0"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120" y="2077770"/>
            <a:ext cx="3361680" cy="4255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8431" y="585677"/>
            <a:ext cx="7523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spc="100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щ                                        </a:t>
            </a:r>
            <a:r>
              <a:rPr lang="ru-RU" sz="4800" b="1" i="1" spc="100" dirty="0" err="1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0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713806"/>
            <a:ext cx="10457658" cy="1580314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latin typeface="Cambria" pitchFamily="18" charset="0"/>
              </a:rPr>
              <a:t>Ро</a:t>
            </a:r>
            <a:r>
              <a:rPr lang="ru-RU" sz="6600" i="1" dirty="0" smtClean="0">
                <a:solidFill>
                  <a:srgbClr val="FF0000"/>
                </a:solidFill>
                <a:latin typeface="Cambria" pitchFamily="18" charset="0"/>
              </a:rPr>
              <a:t>ща</a:t>
            </a:r>
            <a:r>
              <a:rPr lang="ru-RU" sz="6600" i="1" dirty="0" smtClean="0">
                <a:latin typeface="Cambria" pitchFamily="18" charset="0"/>
              </a:rPr>
              <a:t> – </a:t>
            </a:r>
            <a:br>
              <a:rPr lang="ru-RU" sz="6600" i="1" dirty="0" smtClean="0">
                <a:latin typeface="Cambria" pitchFamily="18" charset="0"/>
              </a:rPr>
            </a:br>
            <a:r>
              <a:rPr lang="ru-RU" sz="6600" i="1" dirty="0" smtClean="0">
                <a:latin typeface="Cambria" pitchFamily="18" charset="0"/>
              </a:rPr>
              <a:t>светлый лиственный лес.</a:t>
            </a:r>
            <a:endParaRPr lang="ru-RU" sz="6600" i="1" dirty="0"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6"/>
          <a:stretch/>
        </p:blipFill>
        <p:spPr>
          <a:xfrm>
            <a:off x="838200" y="365125"/>
            <a:ext cx="10515600" cy="4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1" y="4900911"/>
            <a:ext cx="9235440" cy="1325563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latin typeface="Cambria" pitchFamily="18" charset="0"/>
              </a:rPr>
              <a:t>Ча</a:t>
            </a:r>
            <a:r>
              <a:rPr lang="ru-RU" sz="6600" i="1" dirty="0" smtClean="0">
                <a:solidFill>
                  <a:srgbClr val="FF0000"/>
                </a:solidFill>
                <a:latin typeface="Cambria" pitchFamily="18" charset="0"/>
              </a:rPr>
              <a:t>ща</a:t>
            </a:r>
            <a:r>
              <a:rPr lang="ru-RU" sz="6600" i="1" dirty="0" smtClean="0">
                <a:latin typeface="Cambria" pitchFamily="18" charset="0"/>
              </a:rPr>
              <a:t> –</a:t>
            </a:r>
            <a:br>
              <a:rPr lang="ru-RU" sz="6600" i="1" dirty="0" smtClean="0">
                <a:latin typeface="Cambria" pitchFamily="18" charset="0"/>
              </a:rPr>
            </a:br>
            <a:r>
              <a:rPr lang="ru-RU" sz="6600" i="1" dirty="0" smtClean="0">
                <a:latin typeface="Cambria" pitchFamily="18" charset="0"/>
              </a:rPr>
              <a:t>тёмный  густой   лес.</a:t>
            </a:r>
            <a:endParaRPr lang="ru-RU" sz="6600" i="1" dirty="0"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41" y="435907"/>
            <a:ext cx="10570535" cy="41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85726"/>
            <a:ext cx="7345363" cy="625475"/>
          </a:xfrm>
        </p:spPr>
        <p:txBody>
          <a:bodyPr/>
          <a:lstStyle/>
          <a:p>
            <a:pPr algn="ctr" eaLnBrk="1" hangingPunct="1"/>
            <a:r>
              <a:rPr lang="ru-RU" altLang="ru-RU" sz="3500">
                <a:solidFill>
                  <a:srgbClr val="800000"/>
                </a:solidFill>
                <a:latin typeface="Times New Roman" panose="02020603050405020304" pitchFamily="18" charset="0"/>
              </a:rPr>
              <a:t>Составьте из слов предложения.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897986"/>
            <a:ext cx="2806700" cy="706437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4800" b="1" dirty="0" smtClean="0">
                <a:solidFill>
                  <a:srgbClr val="000066"/>
                </a:solidFill>
              </a:rPr>
              <a:t>синем</a:t>
            </a:r>
            <a:endParaRPr lang="ru-RU" altLang="ru-RU" sz="4800" b="1" dirty="0">
              <a:solidFill>
                <a:srgbClr val="000066"/>
              </a:solidFill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368787" y="856368"/>
            <a:ext cx="1512888" cy="7191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ru-RU" altLang="ru-RU" sz="4800" b="1" dirty="0">
                <a:solidFill>
                  <a:srgbClr val="000066"/>
                </a:solidFill>
                <a:latin typeface="+mn-lt"/>
              </a:rPr>
              <a:t>В</a:t>
            </a:r>
            <a:r>
              <a:rPr lang="ru-RU" altLang="ru-RU" sz="4800" b="1" dirty="0" smtClean="0">
                <a:solidFill>
                  <a:srgbClr val="000066"/>
                </a:solidFill>
                <a:latin typeface="+mn-lt"/>
              </a:rPr>
              <a:t> </a:t>
            </a:r>
            <a:endParaRPr lang="ru-RU" altLang="ru-RU" sz="47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6436520" y="856368"/>
            <a:ext cx="2517775" cy="7191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ru-RU" altLang="ru-RU" sz="4800" b="1" dirty="0" smtClean="0">
                <a:solidFill>
                  <a:srgbClr val="000066"/>
                </a:solidFill>
                <a:latin typeface="+mn-lt"/>
              </a:rPr>
              <a:t>небе</a:t>
            </a:r>
            <a:endParaRPr lang="ru-RU" altLang="ru-RU" sz="48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016000" y="2732088"/>
            <a:ext cx="10102505" cy="109324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6000" b="1" dirty="0" smtClean="0">
                <a:solidFill>
                  <a:srgbClr val="000066"/>
                </a:solidFill>
                <a:latin typeface="+mn-lt"/>
              </a:rPr>
              <a:t>В синем небе звёзды бле</a:t>
            </a:r>
            <a:r>
              <a:rPr lang="ru-RU" altLang="ru-RU" sz="6000" b="1" u="sng" dirty="0" smtClean="0">
                <a:solidFill>
                  <a:srgbClr val="000066"/>
                </a:solidFill>
                <a:latin typeface="+mn-lt"/>
              </a:rPr>
              <a:t>щу</a:t>
            </a:r>
            <a:r>
              <a:rPr lang="ru-RU" altLang="ru-RU" sz="6000" b="1" dirty="0" smtClean="0">
                <a:solidFill>
                  <a:srgbClr val="000066"/>
                </a:solidFill>
                <a:latin typeface="+mn-lt"/>
              </a:rPr>
              <a:t>т.</a:t>
            </a:r>
            <a:endParaRPr lang="ru-RU" altLang="ru-RU" sz="60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5873751" y="1825625"/>
            <a:ext cx="2738438" cy="7191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ru-RU" altLang="ru-RU" sz="4800" b="1" dirty="0">
                <a:solidFill>
                  <a:srgbClr val="000066"/>
                </a:solidFill>
                <a:latin typeface="+mn-lt"/>
              </a:rPr>
              <a:t>блещут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sz="47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63764" y="1825625"/>
            <a:ext cx="2806700" cy="7199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3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4800" b="1" dirty="0" smtClean="0">
                <a:solidFill>
                  <a:srgbClr val="000066"/>
                </a:solidFill>
              </a:rPr>
              <a:t>звёзды</a:t>
            </a:r>
            <a:endParaRPr lang="ru-RU" altLang="ru-RU" sz="4800" b="1" dirty="0">
              <a:solidFill>
                <a:srgbClr val="00006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970855"/>
            <a:ext cx="3041305" cy="25404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152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85726"/>
            <a:ext cx="7345363" cy="625475"/>
          </a:xfrm>
        </p:spPr>
        <p:txBody>
          <a:bodyPr/>
          <a:lstStyle/>
          <a:p>
            <a:pPr algn="ctr" eaLnBrk="1" hangingPunct="1"/>
            <a:r>
              <a:rPr lang="ru-RU" altLang="ru-RU" sz="3500">
                <a:solidFill>
                  <a:srgbClr val="800000"/>
                </a:solidFill>
                <a:latin typeface="Times New Roman" panose="02020603050405020304" pitchFamily="18" charset="0"/>
              </a:rPr>
              <a:t>Составьте из слов предложения.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897986"/>
            <a:ext cx="2806700" cy="706437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4800" b="1" dirty="0" smtClean="0">
                <a:solidFill>
                  <a:srgbClr val="000066"/>
                </a:solidFill>
              </a:rPr>
              <a:t>синем</a:t>
            </a:r>
            <a:endParaRPr lang="ru-RU" altLang="ru-RU" sz="4800" b="1" dirty="0">
              <a:solidFill>
                <a:srgbClr val="000066"/>
              </a:solidFill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638675" y="885286"/>
            <a:ext cx="1512888" cy="7191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ru-RU" altLang="ru-RU" sz="4800" b="1" dirty="0">
                <a:solidFill>
                  <a:srgbClr val="000066"/>
                </a:solidFill>
                <a:latin typeface="+mn-lt"/>
              </a:rPr>
              <a:t>В</a:t>
            </a:r>
            <a:r>
              <a:rPr lang="ru-RU" altLang="ru-RU" sz="4800" b="1" dirty="0" smtClean="0">
                <a:solidFill>
                  <a:srgbClr val="000066"/>
                </a:solidFill>
              </a:rPr>
              <a:t> </a:t>
            </a:r>
            <a:endParaRPr lang="ru-RU" altLang="ru-RU" sz="4700" b="1" dirty="0">
              <a:solidFill>
                <a:srgbClr val="000066"/>
              </a:solidFill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6967538" y="896144"/>
            <a:ext cx="2517775" cy="7191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ru-RU" altLang="ru-RU" sz="4800" b="1" dirty="0" smtClean="0">
                <a:solidFill>
                  <a:srgbClr val="000066"/>
                </a:solidFill>
                <a:latin typeface="+mn-lt"/>
              </a:rPr>
              <a:t>хлещут</a:t>
            </a:r>
            <a:endParaRPr lang="ru-RU" altLang="ru-RU" sz="47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016000" y="2732088"/>
            <a:ext cx="10102505" cy="109324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6000" b="1" dirty="0" smtClean="0">
                <a:solidFill>
                  <a:srgbClr val="000066"/>
                </a:solidFill>
                <a:latin typeface="+mn-lt"/>
              </a:rPr>
              <a:t>В синем море волны хле</a:t>
            </a:r>
            <a:r>
              <a:rPr lang="ru-RU" altLang="ru-RU" sz="6000" b="1" u="sng" dirty="0" smtClean="0">
                <a:solidFill>
                  <a:srgbClr val="000066"/>
                </a:solidFill>
                <a:latin typeface="+mn-lt"/>
              </a:rPr>
              <a:t>щу</a:t>
            </a:r>
            <a:r>
              <a:rPr lang="ru-RU" altLang="ru-RU" sz="6000" b="1" dirty="0" smtClean="0">
                <a:solidFill>
                  <a:srgbClr val="000066"/>
                </a:solidFill>
                <a:latin typeface="+mn-lt"/>
              </a:rPr>
              <a:t>т</a:t>
            </a:r>
            <a:r>
              <a:rPr lang="ru-RU" altLang="ru-RU" sz="6000" b="1" dirty="0" smtClean="0">
                <a:solidFill>
                  <a:srgbClr val="000066"/>
                </a:solidFill>
                <a:latin typeface="Cambria" pitchFamily="18" charset="0"/>
              </a:rPr>
              <a:t> .</a:t>
            </a:r>
            <a:endParaRPr lang="ru-RU" altLang="ru-RU" sz="6000" b="1" dirty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5873751" y="1825625"/>
            <a:ext cx="2738438" cy="7191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ru-RU" altLang="ru-RU" sz="4800" b="1" dirty="0" smtClean="0">
                <a:solidFill>
                  <a:srgbClr val="000066"/>
                </a:solidFill>
                <a:latin typeface="+mn-lt"/>
              </a:rPr>
              <a:t>море</a:t>
            </a:r>
            <a:endParaRPr lang="ru-RU" altLang="ru-RU" sz="47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63764" y="1825625"/>
            <a:ext cx="2806700" cy="7199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3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4800" b="1" dirty="0" smtClean="0">
                <a:solidFill>
                  <a:srgbClr val="000066"/>
                </a:solidFill>
              </a:rPr>
              <a:t>волны</a:t>
            </a:r>
            <a:endParaRPr lang="ru-RU" altLang="ru-RU" sz="4800" b="1" dirty="0">
              <a:solidFill>
                <a:srgbClr val="00006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970855"/>
            <a:ext cx="3041305" cy="25404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476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44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Ко…ей Бессмертный       ...елкунчик</vt:lpstr>
      <vt:lpstr>Роща –  светлый лиственный лес.</vt:lpstr>
      <vt:lpstr>Чаща – тёмный  густой   лес.</vt:lpstr>
      <vt:lpstr>Составьте из слов предложения.</vt:lpstr>
      <vt:lpstr>Составьте из слов предложения.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Жека</dc:creator>
  <cp:lastModifiedBy>Жека</cp:lastModifiedBy>
  <cp:revision>37</cp:revision>
  <dcterms:created xsi:type="dcterms:W3CDTF">2015-01-11T12:19:48Z</dcterms:created>
  <dcterms:modified xsi:type="dcterms:W3CDTF">2015-01-24T17:12:53Z</dcterms:modified>
</cp:coreProperties>
</file>