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4" r:id="rId15"/>
    <p:sldId id="275" r:id="rId16"/>
    <p:sldId id="267" r:id="rId17"/>
    <p:sldId id="268" r:id="rId18"/>
    <p:sldId id="269" r:id="rId19"/>
    <p:sldId id="272" r:id="rId20"/>
    <p:sldId id="273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69" autoAdjust="0"/>
  </p:normalViewPr>
  <p:slideViewPr>
    <p:cSldViewPr>
      <p:cViewPr>
        <p:scale>
          <a:sx n="100" d="100"/>
          <a:sy n="100" d="100"/>
        </p:scale>
        <p:origin x="-18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2%D1%8E%D0%BB%D1%8C%20%D0%B3%D0%BE%D1%80%D0%BE%D0%B4&amp;pos=17&amp;uinfo=sw-1583-sh-793-fw-1358-fh-587-pd-1&amp;rpt=simage&amp;img_url=http://cs411929.userapi.com/v411929909/23b3/jLHkcFQOSW4.jpg" TargetMode="External"/><Relationship Id="rId3" Type="http://schemas.openxmlformats.org/officeDocument/2006/relationships/hyperlink" Target="http://images.yandex.ru/yandsearch?text=%D0%BA%D0%B0%D0%BB%D0%B5%D0%BD%D0%B4%D0%B0%D1%80%D1%8C%20%D1%84%D0%B5%D0%B2%D1%80%D0%B0%D0%BB%D1%8C&amp;pos=2&amp;uinfo=sw-1583-sh-793-fw-1358-fh-587-pd-1&amp;rpt=simage&amp;img_url=http://www.parkfoto.ru/wp-content/uploads/2011/07/calendar2012february1024wallpaper768-480x360.png" TargetMode="External"/><Relationship Id="rId7" Type="http://schemas.openxmlformats.org/officeDocument/2006/relationships/hyperlink" Target="http://www.google.ru/search?newwindow=1&amp;q=%D1%8D%D1%85%D0%BE&amp;bav=on.2,or.r_qf.&amp;bvm=bv.47244034,d.bGE&amp;biw=1600&amp;bih=793&amp;um=1&amp;ie=UTF-8&amp;hl=ru&amp;tbm=isch&amp;source=og&amp;sa=N&amp;tab=wi&amp;ei=nEyuUaukCYil4ASA_YHADQ#um=1&amp;newwindow=1&amp;hl=ru&amp;tbm=isch&amp;sa=1&amp;q=%D0%BF%D0%B0%D1%80%D0%B8%D0%B6&amp;oq=%D0%BF%D0%B0%D1%80%D0%B8%D0%B6&amp;gs_l=img.3..0l10.26129.28535.0.28801.7.7.0.0.0.0.203.813.0j5j1.6.0...0.0...1c.1.15.img.fkKcy6j3uE8&amp;bav=on.2,or.r_qf.&amp;bvm=bv.47244034,d.bGE&amp;fp=bf59f2aa6ad41534&amp;biw=1600&amp;bih=793&amp;facrc=_&amp;imgrc=RE9mYMGEyqMoCM%3A%3BMWE28CNYvd6YFM%3Bhttp%253A%252F%252Fwww.orangesmile.com%252Fcommon%252Fimg_final_large%252Fparis_sightseeing.jpg%3Bhttp%253A%252F%252Fwww.orangesmile.com%252Fhotels%252Ffrance%252Fparis.htm%3B1024%3B768" TargetMode="External"/><Relationship Id="rId12" Type="http://schemas.openxmlformats.org/officeDocument/2006/relationships/hyperlink" Target="http://images.yandex.ru/yandsearch?text=%D0%BF%D0%B0%D0%BD%D0%B0%D0%BC%D0%B0&amp;pos=25&amp;uinfo=sw-1583-sh-793-fw-1358-fh-587-pd-1&amp;rpt=simage&amp;img_url=http://www.1-property.ru/img/news/b1728.jpg" TargetMode="External"/><Relationship Id="rId2" Type="http://schemas.openxmlformats.org/officeDocument/2006/relationships/hyperlink" Target="http://images.yandex.ru/yandsearch?source=wiz&amp;uinfo=sw-1583-sh-793-fw-1358-fh-587-pd-1&amp;p=1&amp;text=%D0%B3%D0%BB%D0%BE%D0%B1%D1%83%D1%81&amp;noreask=1&amp;pos=38&amp;rpt=simage&amp;lr=2&amp;img_url=http://putishesnvie.ucoz.ru/_pu/0/514005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search?newwindow=1&amp;q=%D1%8D%D1%85%D0%BE&amp;bav=on.2,or.r_qf.&amp;bvm=bv.47244034,d.bGE&amp;biw=1600&amp;bih=793&amp;um=1&amp;ie=UTF-8&amp;hl=ru&amp;tbm=isch&amp;source=og&amp;sa=N&amp;tab=wi&amp;ei=nEyuUaukCYil4ASA_YHADQ#facrc=_&amp;imgrc=ayP6LNa5TtwIaM%3A%3BYa7JBgrZe1TYJM%3Bhttp%253A%252F%252Fgeolenok.ru%252Fsites%252Fdefault%252Ffiles%252Fimagecache%252Farticle-full-image-geolenok%252Fshutterstock_57997489.jpg%3Bhttp%253A%252F%252Fgeolenok.ru%252Fgeolenok%252Fekho-zimoi%3B693%3B462" TargetMode="External"/><Relationship Id="rId11" Type="http://schemas.openxmlformats.org/officeDocument/2006/relationships/hyperlink" Target="http://www.google.ru/search?newwindow=1&amp;q=%D1%8D%D1%85%D0%BE&amp;bav=on.2,or.r_qf.&amp;bvm=bv.47244034,d.bGE&amp;biw=1600&amp;bih=793&amp;um=1&amp;ie=UTF-8&amp;hl=ru&amp;tbm=isch&amp;source=og&amp;sa=N&amp;tab=wi&amp;ei=nEyuUaukCYil4ASA_YHADQ#um=1&amp;newwindow=1&amp;hl=ru&amp;tbm=isch&amp;sa=1&amp;q=%D0%B7%D0%B5%D0%B1%D1%80%D0%B0&amp;oq=%D0%B7%D0%B5%D0%B1%D1%80%D0%B0&amp;gs_l=img.3..0l10.45726.50415.2.50727.9.8.0.0.0.0.140.732.0j6.6.0...0.0...1c.1.15.img.1DP3jxSCqq0&amp;bav=on.2,or.r_qf.&amp;bvm=bv.47244034,d.bGE&amp;fp=bf59f2aa6ad41534&amp;biw=1600&amp;bih=793&amp;facrc=_&amp;imgrc=jBgRFkextEdv-M%3A%3B_iVeCSyCq5omNM%3Bhttp%253A%252F%252Fimg.desktopwallpapers.ru%252Fanimals%252Fpics%252Fzebra-bw-1600.jpg%3Bhttp%253A%252F%252Fwww.desktopwallpapers.ru%252Fanimals%252Fdownload%252F%253Fpic%253D699%2526res%253D1600%3B1600%3B1200" TargetMode="External"/><Relationship Id="rId5" Type="http://schemas.openxmlformats.org/officeDocument/2006/relationships/hyperlink" Target="http://images.yandex.ru/yandsearch?text=%D0%B8%D0%B2%D0%BE%D0%BB%D0%B3%D0%B0&amp;pos=11&amp;uinfo=sw-1583-sh-793-fw-1358-fh-587-pd-1&amp;rpt=simage&amp;img_url=http://www.pitomec.ru/upload/userfiles/%D0%98.jpg" TargetMode="External"/><Relationship Id="rId10" Type="http://schemas.openxmlformats.org/officeDocument/2006/relationships/hyperlink" Target="http://images.yandex.ru/yandsearch?text=%D1%84%D0%B0%D1%81%D0%BE%D0%BB%D1%8C&amp;pos=0&amp;uinfo=sw-1583-sh-793-fw-1358-fh-587-pd-1&amp;rpt=simage&amp;img_url=http://img.news.open.by/news/2009/12/ui-.jpg" TargetMode="External"/><Relationship Id="rId4" Type="http://schemas.openxmlformats.org/officeDocument/2006/relationships/hyperlink" Target="http://images.yandex.ru/yandsearch?text=%D0%BF%D1%83%D1%85&amp;pos=0&amp;uinfo=sw-1583-sh-793-fw-1358-fh-587-pd-1&amp;rpt=simage&amp;img_url=http://www.sportall.ru/i/info/usr/14/downhand.jpg" TargetMode="External"/><Relationship Id="rId9" Type="http://schemas.openxmlformats.org/officeDocument/2006/relationships/hyperlink" Target="http://www.google.ru/search?newwindow=1&amp;q=%D1%8D%D1%85%D0%BE&amp;bav=on.2,or.r_qf.&amp;bvm=bv.47244034,d.bGE&amp;biw=1600&amp;bih=793&amp;um=1&amp;ie=UTF-8&amp;hl=ru&amp;tbm=isch&amp;source=og&amp;sa=N&amp;tab=wi&amp;ei=nEyuUaukCYil4ASA_YHADQ#um=1&amp;newwindow=1&amp;hl=ru&amp;tbm=isch&amp;sa=1&amp;q=%D0%B4%D0%BE%D0%BC%D0%B0%D1%88%D0%BD%D0%B5%D0%B5+%D0%B7%D0%B0%D0%B4%D0%B0%D0%BD%D0%B8%D0%B5&amp;oq=%D0%B4%D0%BE%D0%BC%D0%B0%D1%88%D0%BD%D0%B5%D0%B5+%D0%B7%D0%B0%D0%B4%D0%B0%D0%BD%D0%B8%D0%B5&amp;gs_l=img.3..0l3j0i24l7.108958.108958.4.109505.1.1.0.0.0.0.172.172.0j1.1.0...0.0...1c.1.15.img.MDLtkNZPW8Q&amp;bav=on.2,or.r_qf.&amp;bvm=bv.47244034,d.bGE&amp;fp=bf59f2aa6ad41534&amp;biw=1600&amp;bih=793&amp;facrc=_&amp;imgrc=8svbRH4nap48NM%3A%3B18KfJ8ZqBLiLNM%3Bhttp%253A%252F%252Fmihailovka.ucoz.ru%252F_si%252F0%252F09182162.jpg%3Bhttp%253A%252F%252Fmihailovka.ucoz.ru%252Findex%252Fdomashnee_zadanie%252F0-18%3B951%3B95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805264"/>
            <a:ext cx="4394349" cy="46468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Воспитатель ГПД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  Седова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Г.П.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0"/>
            <a:ext cx="7786867" cy="446449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82880" indent="0" algn="ctr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Интеллектуальная игра для учащихся начальных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классов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«Турнир смекалистых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5"/>
                </a:solidFill>
              </a:rPr>
              <a:t>      Тюль</a:t>
            </a:r>
            <a:r>
              <a:rPr lang="ru-RU" sz="4800" dirty="0">
                <a:solidFill>
                  <a:schemeClr val="accent5"/>
                </a:solidFill>
              </a:rPr>
              <a:t/>
            </a:r>
            <a:br>
              <a:rPr lang="ru-RU" sz="4800" dirty="0">
                <a:solidFill>
                  <a:schemeClr val="accent5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 каком французском городе часто напоминают нам занавески на окнах? </a:t>
            </a:r>
            <a:endParaRPr lang="ru-RU" sz="7100" b="1" dirty="0">
              <a:solidFill>
                <a:schemeClr val="accent5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1\Desktop\90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5"/>
                </a:solidFill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Что можно приготовить, но нельзя съесть? </a:t>
            </a:r>
          </a:p>
        </p:txBody>
      </p:sp>
      <p:pic>
        <p:nvPicPr>
          <p:cNvPr id="4098" name="Picture 2" descr="C:\Users\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171700" cy="21050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5"/>
                </a:solidFill>
              </a:rPr>
              <a:t>         Фа-Соль</a:t>
            </a:r>
            <a:r>
              <a:rPr lang="ru-RU" sz="4800" dirty="0">
                <a:solidFill>
                  <a:schemeClr val="accent5"/>
                </a:solidFill>
              </a:rPr>
              <a:t/>
            </a:r>
            <a:br>
              <a:rPr lang="ru-RU" sz="4800" dirty="0">
                <a:solidFill>
                  <a:schemeClr val="accent5"/>
                </a:solidFill>
              </a:rPr>
            </a:br>
            <a:endParaRPr lang="ru-RU" sz="4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Какие 2 ноты обозначают съедобный продукт? </a:t>
            </a:r>
          </a:p>
        </p:txBody>
      </p:sp>
      <p:pic>
        <p:nvPicPr>
          <p:cNvPr id="5122" name="Picture 2" descr="C:\Users\1\Desktop\1200484188_fa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23" y="1643063"/>
            <a:ext cx="3317354" cy="248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86916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>
                <a:solidFill>
                  <a:schemeClr val="accent5"/>
                </a:solidFill>
              </a:rPr>
              <a:t>Севастополь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 каком городе одно мужское имя и сто женских? </a:t>
            </a:r>
          </a:p>
        </p:txBody>
      </p:sp>
      <p:pic>
        <p:nvPicPr>
          <p:cNvPr id="6146" name="Picture 2" descr="C:\Users\1\Desktop\mem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5"/>
                </a:solidFill>
              </a:rPr>
              <a:t>Зебра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 какому животному ходят люди и проезжают машины?</a:t>
            </a:r>
          </a:p>
        </p:txBody>
      </p:sp>
      <p:pic>
        <p:nvPicPr>
          <p:cNvPr id="7170" name="Picture 2" descr="C:\Users\1\Desktop\715px-Beautiful_Zebra_in_South_Afric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3384376" cy="2335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5"/>
                </a:solidFill>
              </a:rPr>
              <a:t>Панама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Какой город носят на голове? </a:t>
            </a:r>
          </a:p>
        </p:txBody>
      </p:sp>
      <p:pic>
        <p:nvPicPr>
          <p:cNvPr id="8194" name="Picture 2" descr="C:\Users\1\Desktop\287-082151-sonnenhuete-_sommer-_3826-_sonnenhut__valley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2885306" cy="2885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panam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96952"/>
            <a:ext cx="4386064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5"/>
                </a:solidFill>
              </a:rPr>
              <a:t>Обед и ужин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Что нельзя съесть на завтрак? </a:t>
            </a:r>
          </a:p>
        </p:txBody>
      </p:sp>
    </p:spTree>
    <p:extLst>
      <p:ext uri="{BB962C8B-B14F-4D97-AF65-F5344CB8AC3E}">
        <p14:creationId xmlns:p14="http://schemas.microsoft.com/office/powerpoint/2010/main" val="38339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5"/>
                </a:solidFill>
              </a:rPr>
              <a:t>Морской болезнью</a:t>
            </a:r>
            <a:br>
              <a:rPr lang="ru-RU" sz="4800" dirty="0">
                <a:solidFill>
                  <a:schemeClr val="accent5"/>
                </a:solidFill>
              </a:rPr>
            </a:br>
            <a:r>
              <a:rPr lang="ru-RU" sz="4800" dirty="0">
                <a:solidFill>
                  <a:schemeClr val="accent5"/>
                </a:solidFill>
              </a:rPr>
              <a:t/>
            </a:r>
            <a:br>
              <a:rPr lang="ru-RU" sz="4800" dirty="0">
                <a:solidFill>
                  <a:schemeClr val="accent5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Какой болезнью никто не болеет на суши? </a:t>
            </a:r>
          </a:p>
        </p:txBody>
      </p:sp>
    </p:spTree>
    <p:extLst>
      <p:ext uri="{BB962C8B-B14F-4D97-AF65-F5344CB8AC3E}">
        <p14:creationId xmlns:p14="http://schemas.microsoft.com/office/powerpoint/2010/main" val="7125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5"/>
                </a:solidFill>
              </a:rPr>
              <a:t>Одна сестра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У семерых братьев по сестре. Сколько всего сестёр? </a:t>
            </a:r>
          </a:p>
        </p:txBody>
      </p:sp>
    </p:spTree>
    <p:extLst>
      <p:ext uri="{BB962C8B-B14F-4D97-AF65-F5344CB8AC3E}">
        <p14:creationId xmlns:p14="http://schemas.microsoft.com/office/powerpoint/2010/main" val="25557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361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>
                <a:solidFill>
                  <a:schemeClr val="accent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46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У квадратного стола отпилили один угол. Сколько теперь углов у него стало? </a:t>
            </a:r>
          </a:p>
        </p:txBody>
      </p:sp>
    </p:spTree>
    <p:extLst>
      <p:ext uri="{BB962C8B-B14F-4D97-AF65-F5344CB8AC3E}">
        <p14:creationId xmlns:p14="http://schemas.microsoft.com/office/powerpoint/2010/main" val="30110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6696744" cy="1800200"/>
          </a:xfrm>
          <a:ln>
            <a:noFill/>
          </a:ln>
          <a:effectLst>
            <a:glow rad="4953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15900" h="38100"/>
          </a:sp3d>
        </p:spPr>
        <p:txBody>
          <a:bodyPr>
            <a:prstTxWarp prst="textArchUp">
              <a:avLst/>
            </a:prstTxWarp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chemeClr val="bg2">
                    <a:lumMod val="50000"/>
                  </a:schemeClr>
                </a:solidFill>
                <a:effectLst/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5004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7200" dirty="0">
                <a:solidFill>
                  <a:schemeClr val="accent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4100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Ничего не пишите и не используйте калькулятор. Возьмите 1000. Прибавьте 40. Прибавьте еще тысячу. Прибавьте 30. Еще 1000. Плюс 20. Плюс 1000. И плюс 10. Что получилось? </a:t>
            </a:r>
          </a:p>
        </p:txBody>
      </p:sp>
    </p:spTree>
    <p:extLst>
      <p:ext uri="{BB962C8B-B14F-4D97-AF65-F5344CB8AC3E}">
        <p14:creationId xmlns:p14="http://schemas.microsoft.com/office/powerpoint/2010/main" val="33854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44208" y="6093296"/>
            <a:ext cx="1656184" cy="2160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34175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6000" dirty="0" smtClean="0"/>
              <a:t>Спасибо вам ребята! </a:t>
            </a:r>
          </a:p>
          <a:p>
            <a:pPr marL="45720" indent="0">
              <a:buNone/>
            </a:pPr>
            <a:r>
              <a:rPr lang="ru-RU" sz="6000" dirty="0" smtClean="0"/>
              <a:t>А дома попробуйте сами сочинить загадку!</a:t>
            </a:r>
          </a:p>
        </p:txBody>
      </p:sp>
    </p:spTree>
    <p:extLst>
      <p:ext uri="{BB962C8B-B14F-4D97-AF65-F5344CB8AC3E}">
        <p14:creationId xmlns:p14="http://schemas.microsoft.com/office/powerpoint/2010/main" val="41486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/>
              </a:rPr>
              <a:t>ссылки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640960" cy="6048672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Глобус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1100" dirty="0">
                <a:solidFill>
                  <a:schemeClr val="tx1"/>
                </a:solidFill>
                <a:hlinkClick r:id="rId2"/>
              </a:rPr>
              <a:t>://images.yandex.ru/yandsearch?source=wiz&amp;uinfo=sw-1583-sh-793-fw-1358-fh-587-pd-1&amp;p=1&amp;text=%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D0%B3%D0%BB%D0%BE%D0%B1%D1%83%D1%81&amp;noreask=1&amp;pos=38&amp;rpt=simage&amp;lr=2&amp;img_url=http%3A%2F%2Fputishesnvie.ucoz.ru%2F_pu%2F0%2F51400527.jpg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Календарь</a:t>
            </a:r>
            <a:r>
              <a:rPr lang="en-US" sz="11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100" dirty="0">
                <a:solidFill>
                  <a:schemeClr val="tx1"/>
                </a:solidFill>
                <a:hlinkClick r:id="rId3"/>
              </a:rPr>
              <a:t>://images.yandex.ru/yandsearch?text=%D0%BA%D0%B0%D0%BB%D0%B5%D0%BD%D0%B4%D0%B0%D1%80%D1%8C%20%D1%84%D0%B5%D0%B2%D1%80%D0%B0%D0%BB%D1%8C&amp;pos=2&amp;uinfo=sw-1583-sh-793-fw-1358-fh-587-pd-1&amp;rpt=simage&amp;img_url=http%3A%2F%2Fwww.parkfoto.ru%2Fwp-content%2Fuploads%2F2011%2F07%2Fcalendar2012february1024wallpaper768-480x360.png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Пух</a:t>
            </a:r>
            <a:r>
              <a:rPr lang="en-US" sz="1100" dirty="0">
                <a:solidFill>
                  <a:schemeClr val="tx1"/>
                </a:solidFill>
                <a:hlinkClick r:id="rId4"/>
              </a:rPr>
              <a:t>http://images.yandex.ru/yandsearch?text=%D0%BF%D1%83%D1%85&amp;pos=0&amp;uinfo=sw-1583-sh-793-fw-1358-fh-587-pd-1&amp;rpt=simage&amp;img_url=http%3A%2F%2Fwww.sportall.ru%2Fi%2Finfo%2Fusr%2F14%2Fdownhand.jpg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Иволга</a:t>
            </a:r>
            <a:r>
              <a:rPr lang="en-US" sz="1100" dirty="0">
                <a:solidFill>
                  <a:schemeClr val="tx1"/>
                </a:solidFill>
                <a:hlinkClick r:id="rId5"/>
              </a:rPr>
              <a:t>http://images.yandex.ru/yandsearch?text=%D0%B8%D0%B2%D0%BE%D0%BB%D0%B3%D0%B0&amp;pos=11&amp;uinfo=sw-1583-sh-793-fw-1358-fh-587-pd-1&amp;rpt=simage&amp;img_url=http%3A%2F%2Fwww.pitomec.ru%2Fupload%2Fuserfiles%2F%25D0%2598.jpg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Эхо</a:t>
            </a:r>
            <a:r>
              <a:rPr lang="en-US" sz="1100" dirty="0">
                <a:solidFill>
                  <a:schemeClr val="tx1"/>
                </a:solidFill>
                <a:hlinkClick r:id="rId6"/>
              </a:rPr>
              <a:t>http://www.google.ru/search?newwindow=1&amp;q=%D1%8D%D1%85%D0%BE&amp;bav=on.2,or.r_qf.&amp;bvm=bv.47244034,d.bGE&amp;biw=1600&amp;bih=793&amp;um=1&amp;ie=UTF-8&amp;hl=ru&amp;tbm=isch&amp;source=og&amp;sa=N&amp;tab=wi&amp;ei=nEyuUaukCYil4ASA_YHADQ#facrc=_&amp;imgrc=ayP6LNa5TtwIaM%3A%3BYa7JBgrZe1TYJM%3Bhttp%253A%252F%252Fgeolenok.ru%252Fsites%252Fdefault%252Ffiles%252Fimagecache%252Farticle-full-image-geolenok%252Fshutterstock_57997489.jpg%3Bhttp%253A%252F%252Fgeolenok.ru%252Fgeolenok%252Fekho-zimoi%3B693%3B462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Париж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http://www.google.ru/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search?newwindow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=1&amp;q=%D1%8D%D1%85%D0%BE&amp;bav=on.2,or.r_qf.&amp;bvm=bv.47244034,d.bGE&amp;biw=1600&amp;bih=793&amp;um=1&amp;ie=UTF-8&amp;hl=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ru&amp;tbm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isch&amp;source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og&amp;sa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N&amp;tab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wi&amp;ei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=nEyuUaukCYil4ASA_YHADQ#um=1&amp;newwindow=1&amp;hl=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ru&amp;tbm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isch&amp;sa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1&amp;q=%D0%BF%D0%B0%D1%80%D0%B8%D0%B6&amp;oq=%D0%BF%D0%B0%D1%80%D0%B8%D0%B6&amp;gs_l=img.3..0l10.26129.28535.0.28801.7.7.0.0.0.0.203.813.0j5j1.6.0...0.0...1c.1.15.img.fkKcy6j3uE8&amp;bav=on.2,or.r_qf.&amp;bvm=bv.47244034,d.bGE&amp;fp=bf59f2aa6ad41534&amp;biw=1600&amp;bih=793&amp;facrc=_&amp;</a:t>
            </a:r>
            <a:r>
              <a:rPr lang="en-US" sz="1100" dirty="0" err="1">
                <a:solidFill>
                  <a:schemeClr val="tx1"/>
                </a:solidFill>
                <a:hlinkClick r:id="rId7"/>
              </a:rPr>
              <a:t>imgrc</a:t>
            </a:r>
            <a:r>
              <a:rPr lang="en-US" sz="1100" dirty="0">
                <a:solidFill>
                  <a:schemeClr val="tx1"/>
                </a:solidFill>
                <a:hlinkClick r:id="rId7"/>
              </a:rPr>
              <a:t>=RE9mYMGEyqMoCM%3A%3BMWE28CNYvd6YFM%3Bhttp%253A%252F%252Fwww.orangesmile.com%252Fcommon%252Fimg_final_large%252Fparis_sightseeing.jpg%3Bhttp%253A%252F%252Fwww.orangesmile.com%252Fhotels%252Ffrance%252Fparis.htm%3B1024%3B768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Тюль</a:t>
            </a:r>
            <a:r>
              <a:rPr lang="en-US" sz="1100" dirty="0">
                <a:solidFill>
                  <a:schemeClr val="tx1"/>
                </a:solidFill>
                <a:hlinkClick r:id="rId8"/>
              </a:rPr>
              <a:t>http://images.yandex.ru/yandsearch?text=%D1%82%D1%8E%D0%BB%D1%8C%20%D0%B3%D0%BE%D1%80%D0%BE%D0%B4&amp;pos=17&amp;uinfo=sw-1583-sh-793-fw-1358-fh-587-pd-1&amp;rpt=simage&amp;img_url=http%3A%2F%2Fcs411929.userapi.com%2Fv411929909%2F23b3%2FjLHkcFQOSW4.jpg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Домашнее задание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http://www.google.ru/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search?newwindow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=1&amp;q=%D1%8D%D1%85%D0%BE&amp;bav=on.2,or.r_qf.&amp;bvm=bv.47244034,d.bGE&amp;biw=1600&amp;bih=793&amp;um=1&amp;ie=UTF-8&amp;hl=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ru&amp;tbm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isch&amp;source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og&amp;sa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N&amp;tab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wi&amp;ei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=nEyuUaukCYil4ASA_YHADQ#um=1&amp;newwindow=1&amp;hl=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ru&amp;tbm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isch&amp;sa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1&amp;q=%D0%B4%D0%BE%D0%BC%D0%B0%D1%88%D0%BD%D0%B5%D0%B5+%D0%B7%D0%B0%D0%B4%D0%B0%D0%BD%D0%B8%D0%B5&amp;oq=%D0%B4%D0%BE%D0%BC%D0%B0%D1%88%D0%BD%D0%B5%D0%B5+%D0%B7%D0%B0%D0%B4%D0%B0%D0%BD%D0%B8%D0%B5&amp;gs_l=img.3..0l3j0i24l7.108958.108958.4.109505.1.1.0.0.0.0.172.172.0j1.1.0...0.0...1c.1.15.img.MDLtkNZPW8Q&amp;bav=on.2,or.r_qf.&amp;bvm=bv.47244034,d.bGE&amp;fp=bf59f2aa6ad41534&amp;biw=1600&amp;bih=793&amp;facrc=_&amp;</a:t>
            </a:r>
            <a:r>
              <a:rPr lang="en-US" sz="1050" dirty="0" err="1">
                <a:solidFill>
                  <a:schemeClr val="tx1"/>
                </a:solidFill>
                <a:hlinkClick r:id="rId9"/>
              </a:rPr>
              <a:t>imgrc</a:t>
            </a:r>
            <a:r>
              <a:rPr lang="en-US" sz="1050" dirty="0">
                <a:solidFill>
                  <a:schemeClr val="tx1"/>
                </a:solidFill>
                <a:hlinkClick r:id="rId9"/>
              </a:rPr>
              <a:t>=8svbRH4nap48NM%3A%3B18KfJ8ZqBLiLNM%3Bhttp%253A%252F%252Fmihailovka.ucoz.ru%252F_si%252F0%252F09182162.jpg%3Bhttp%253A%252F%252Fmihailovka.ucoz.ru%252Findex%252Fdomashnee_zadanie%252F0-18%3B951%3B956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Фа-соль</a:t>
            </a:r>
            <a:r>
              <a:rPr lang="en-US" sz="1050" dirty="0">
                <a:solidFill>
                  <a:schemeClr val="tx1"/>
                </a:solidFill>
                <a:hlinkClick r:id="rId10"/>
              </a:rPr>
              <a:t>http://images.yandex.ru/yandsearch?text=%D1%84%D0%B0%D1%81%D0%BE%D0%BB%D1%8C&amp;pos=0&amp;uinfo=sw-1583-sh-793-fw-1358-fh-587-pd-1&amp;rpt=simage&amp;img_url=http%3A%2F%2Fimg.news.open.by%2Fnews%2F2009%2F12%2Fui-.jpg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Зебра</a:t>
            </a:r>
            <a:r>
              <a:rPr lang="en-US" sz="1100" dirty="0" smtClean="0">
                <a:solidFill>
                  <a:schemeClr val="tx1"/>
                </a:solidFill>
                <a:hlinkClick r:id="rId11"/>
              </a:rPr>
              <a:t>http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://www.google.ru/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search?newwindow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=1&amp;q=%D1%8D%D1%85%D0%BE&amp;bav=on.2,or.r_qf.&amp;bvm=bv.47244034,d.bGE&amp;biw=1600&amp;bih=793&amp;um=1&amp;ie=UTF-8&amp;hl=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ru&amp;tbm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isch&amp;source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og&amp;sa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N&amp;tab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wi&amp;ei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=nEyuUaukCYil4ASA_YHADQ#um=1&amp;newwindow=1&amp;hl=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ru&amp;tbm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isch&amp;sa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1&amp;q=%D0%B7%D0%B5%D0%B1%D1%80%D0%B0&amp;oq=%D0%B7%D0%B5%D0%B1%D1%80%D0%B0&amp;gs_l=img.3..0l10.45726.50415.2.50727.9.8.0.0.0.0.140.732.0j6.6.0...0.0...1c.1.15.img.1DP3jxSCqq0&amp;bav=on.2,or.r_qf.&amp;bvm=bv.47244034,d.bGE&amp;fp=bf59f2aa6ad41534&amp;biw=1600&amp;bih=793&amp;facrc=_&amp;</a:t>
            </a:r>
            <a:r>
              <a:rPr lang="en-US" sz="1100" dirty="0" err="1">
                <a:solidFill>
                  <a:schemeClr val="tx1"/>
                </a:solidFill>
                <a:hlinkClick r:id="rId11"/>
              </a:rPr>
              <a:t>imgrc</a:t>
            </a:r>
            <a:r>
              <a:rPr lang="en-US" sz="1100" dirty="0">
                <a:solidFill>
                  <a:schemeClr val="tx1"/>
                </a:solidFill>
                <a:hlinkClick r:id="rId11"/>
              </a:rPr>
              <a:t>=jBgRFkextEdv-M%3A%3B_iVeCSyCq5omNM%3Bhttp%253A%252F%252Fimg.desktopwallpapers.ru%252Fanimals%252Fpics%252Fzebra-bw-1600.jpg%3Bhttp%253A%252F%252Fwww.desktopwallpapers.ru%252Fanimals%252Fdownload%252F%253Fpic%253D699%2526res%253D1600%3B1600%3B1200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Панама</a:t>
            </a:r>
            <a:r>
              <a:rPr lang="en-US" sz="1050" dirty="0">
                <a:solidFill>
                  <a:schemeClr val="tx1"/>
                </a:solidFill>
                <a:hlinkClick r:id="rId12"/>
              </a:rPr>
              <a:t>http://images.yandex.ru/yandsearch?text=%D0%BF%D0%B0%D0%BD%D0%B0%D0%BC%D0%B0&amp;pos=25&amp;uinfo=sw-1583-sh-793-fw-1358-fh-587-pd-1&amp;rpt=simage&amp;img_url=http%3A%2F%2Fwww.1-property.ru%2Fimg%2Fnews%2Fb1728.jpg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>
                <a:solidFill>
                  <a:schemeClr val="accent5"/>
                </a:solidFill>
              </a:rPr>
              <a:t>Новая Земля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Какая земля никогда не состарится? </a:t>
            </a:r>
          </a:p>
        </p:txBody>
      </p:sp>
      <p:pic>
        <p:nvPicPr>
          <p:cNvPr id="1026" name="Picture 2" descr="C:\Users\Наталия\Desktop\am_GL02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919884" cy="3573016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4437112"/>
            <a:ext cx="7190185" cy="1078056"/>
          </a:xfrm>
        </p:spPr>
        <p:txBody>
          <a:bodyPr/>
          <a:lstStyle/>
          <a:p>
            <a:pPr marL="0" indent="0" algn="l">
              <a:buNone/>
            </a:pPr>
            <a:r>
              <a:rPr lang="ru-RU" sz="6000" dirty="0">
                <a:solidFill>
                  <a:schemeClr val="accent5"/>
                </a:solidFill>
              </a:rPr>
              <a:t>В високосном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 каком году люди едят больше?</a:t>
            </a:r>
          </a:p>
        </p:txBody>
      </p:sp>
      <p:pic>
        <p:nvPicPr>
          <p:cNvPr id="2051" name="Picture 3" descr="C:\Users\Наталия\Desktop\calendar2012february1024wallpaper768-480x3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6" t="15832"/>
          <a:stretch/>
        </p:blipFill>
        <p:spPr bwMode="auto">
          <a:xfrm>
            <a:off x="6372200" y="908720"/>
            <a:ext cx="1962919" cy="28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8112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5"/>
                </a:solidFill>
              </a:rPr>
              <a:t>   Пух</a:t>
            </a:r>
            <a:endParaRPr lang="ru-RU" sz="60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Что с земли легко подымешь, но далеко не закинешь? </a:t>
            </a:r>
          </a:p>
        </p:txBody>
      </p:sp>
      <p:pic>
        <p:nvPicPr>
          <p:cNvPr id="3074" name="Picture 2" descr="C:\Users\Наталия\Desktop\ima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880320" cy="19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5"/>
                </a:solidFill>
              </a:rPr>
              <a:t>     Иволга</a:t>
            </a:r>
            <a:endParaRPr lang="ru-RU" sz="60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Какая птица состоит из одной буквы и реки?</a:t>
            </a:r>
          </a:p>
        </p:txBody>
      </p:sp>
      <p:pic>
        <p:nvPicPr>
          <p:cNvPr id="4098" name="Picture 2" descr="C:\Users\Наталия\Desktop\0_3fb02_cd4db32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376264" cy="170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5"/>
                </a:solidFill>
              </a:rPr>
              <a:t>    Союз </a:t>
            </a:r>
            <a:r>
              <a:rPr lang="ru-RU" sz="6000" dirty="0">
                <a:solidFill>
                  <a:schemeClr val="accent5"/>
                </a:solidFill>
              </a:rPr>
              <a:t>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Что находится между городом и селом?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2448886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0262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5"/>
                </a:solidFill>
              </a:rPr>
              <a:t>    Эхо</a:t>
            </a:r>
            <a:endParaRPr lang="ru-RU" sz="60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Кто говорит на всех языках? </a:t>
            </a:r>
          </a:p>
        </p:txBody>
      </p:sp>
      <p:pic>
        <p:nvPicPr>
          <p:cNvPr id="1026" name="Picture 2" descr="C:\Users\1\Desktop\shutterstock_57997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520280" cy="1680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>
                <a:solidFill>
                  <a:schemeClr val="accent5"/>
                </a:solidFill>
              </a:rPr>
              <a:t>Париж на Сене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632848" cy="356157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Какая столица европейского государства стоит на мягкой подстилке? </a:t>
            </a:r>
          </a:p>
        </p:txBody>
      </p:sp>
      <p:pic>
        <p:nvPicPr>
          <p:cNvPr id="2050" name="Picture 2" descr="C:\Users\1\Desktop\1304600819_1302175930_cituyzx-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943"/>
            <a:ext cx="2666662" cy="1997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366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Интеллектуальная игра для учащихся начальных классов «Турнир смекалистых» </vt:lpstr>
      <vt:lpstr>Загадки</vt:lpstr>
      <vt:lpstr>Новая Земля</vt:lpstr>
      <vt:lpstr>В високосном году</vt:lpstr>
      <vt:lpstr>   Пух</vt:lpstr>
      <vt:lpstr>     Иволга</vt:lpstr>
      <vt:lpstr>    Союз и</vt:lpstr>
      <vt:lpstr>    Эхо</vt:lpstr>
      <vt:lpstr>Париж на Сене </vt:lpstr>
      <vt:lpstr>      Тюль </vt:lpstr>
      <vt:lpstr>Домашнее задание</vt:lpstr>
      <vt:lpstr>         Фа-Соль </vt:lpstr>
      <vt:lpstr>Севастополь</vt:lpstr>
      <vt:lpstr>Зебра</vt:lpstr>
      <vt:lpstr>Панама</vt:lpstr>
      <vt:lpstr>Обед и ужин</vt:lpstr>
      <vt:lpstr>Морской болезнью   </vt:lpstr>
      <vt:lpstr>Одна сестра </vt:lpstr>
      <vt:lpstr>5</vt:lpstr>
      <vt:lpstr>4100</vt:lpstr>
      <vt:lpstr> </vt:lpstr>
      <vt:lpstr>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для учащихся начальных классов «Турнир смекалистых». </dc:title>
  <dc:creator>Наталия</dc:creator>
  <cp:lastModifiedBy>Наталия</cp:lastModifiedBy>
  <cp:revision>20</cp:revision>
  <dcterms:created xsi:type="dcterms:W3CDTF">2013-06-04T16:43:25Z</dcterms:created>
  <dcterms:modified xsi:type="dcterms:W3CDTF">2013-06-05T08:22:26Z</dcterms:modified>
</cp:coreProperties>
</file>