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8982AC-E2FB-4B04-9966-33423FA40BFE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512A46-4F28-4409-B903-43FADD4F6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34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«Всемирный день прав ребёнка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715016"/>
            <a:ext cx="8215370" cy="89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Школьный учитель\работа\фото 2010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400675" cy="353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64444"/>
            <a:ext cx="7429552" cy="529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871" y="1655203"/>
            <a:ext cx="7006591" cy="513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«Детство – это я и ты»</a:t>
            </a:r>
            <a:endParaRPr lang="ru-RU" dirty="0"/>
          </a:p>
        </p:txBody>
      </p:sp>
      <p:pic>
        <p:nvPicPr>
          <p:cNvPr id="1027" name="Picture 3" descr="C:\Users\Школьный учитель\работа\2009 г\Сценарии и праздники\1227044836_card1.jpg"/>
          <p:cNvPicPr>
            <a:picLocks noChangeAspect="1" noChangeArrowheads="1"/>
          </p:cNvPicPr>
          <p:nvPr/>
        </p:nvPicPr>
        <p:blipFill>
          <a:blip r:embed="rId2" cstate="print"/>
          <a:srcRect b="4374"/>
          <a:stretch>
            <a:fillRect/>
          </a:stretch>
        </p:blipFill>
        <p:spPr bwMode="auto">
          <a:xfrm>
            <a:off x="1428728" y="1643050"/>
            <a:ext cx="6262698" cy="479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«Дети – наше будущее»</a:t>
            </a:r>
          </a:p>
        </p:txBody>
      </p:sp>
      <p:pic>
        <p:nvPicPr>
          <p:cNvPr id="7" name="Рисунок 6" descr="young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324" y="1597936"/>
            <a:ext cx="6291072" cy="497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4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289"/>
            <a:ext cx="4238078" cy="642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501122" cy="490063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Право на жизнь. </a:t>
            </a:r>
          </a:p>
          <a:p>
            <a:pPr lvl="0"/>
            <a:r>
              <a:rPr lang="ru-RU" dirty="0" smtClean="0"/>
              <a:t>Право на защиту от всех форм насилия, грубого отношения. </a:t>
            </a:r>
          </a:p>
          <a:p>
            <a:pPr lvl="0"/>
            <a:r>
              <a:rPr lang="ru-RU" dirty="0" smtClean="0"/>
              <a:t>Право на образование. </a:t>
            </a:r>
          </a:p>
          <a:p>
            <a:pPr lvl="0"/>
            <a:r>
              <a:rPr lang="ru-RU" dirty="0" smtClean="0"/>
              <a:t>Право на отдых и досуг. </a:t>
            </a:r>
          </a:p>
          <a:p>
            <a:pPr lvl="0"/>
            <a:r>
              <a:rPr lang="ru-RU" dirty="0" smtClean="0"/>
              <a:t>Право на заботу и воспитание родителями. </a:t>
            </a:r>
          </a:p>
          <a:p>
            <a:pPr lvl="0"/>
            <a:r>
              <a:rPr lang="ru-RU" dirty="0" smtClean="0"/>
              <a:t>Право на имя при рождении. </a:t>
            </a:r>
          </a:p>
          <a:p>
            <a:pPr lvl="0"/>
            <a:r>
              <a:rPr lang="ru-RU" dirty="0" smtClean="0"/>
              <a:t>Право на медицинскую помощь. </a:t>
            </a:r>
          </a:p>
          <a:p>
            <a:pPr lvl="0"/>
            <a:r>
              <a:rPr lang="ru-RU" dirty="0" smtClean="0"/>
              <a:t>Право иметь имущество. </a:t>
            </a:r>
          </a:p>
          <a:p>
            <a:pPr lvl="0"/>
            <a:r>
              <a:rPr lang="ru-RU" dirty="0" smtClean="0"/>
              <a:t>Право свободно выражать свои взгляды. </a:t>
            </a:r>
          </a:p>
          <a:p>
            <a:pPr lvl="0"/>
            <a:r>
              <a:rPr lang="ru-RU" dirty="0" smtClean="0"/>
              <a:t>Право на свободное перемещение. </a:t>
            </a:r>
          </a:p>
          <a:p>
            <a:pPr lvl="0"/>
            <a:r>
              <a:rPr lang="ru-RU" dirty="0" smtClean="0"/>
              <a:t>Право на всестороннее развитие и уважение человеческого достоинства. </a:t>
            </a:r>
          </a:p>
          <a:p>
            <a:pPr lvl="0"/>
            <a:r>
              <a:rPr lang="ru-RU" dirty="0" smtClean="0"/>
              <a:t>Право на защиту своих прав и законных интересов родителями. </a:t>
            </a:r>
          </a:p>
          <a:p>
            <a:pPr lvl="0"/>
            <a:r>
              <a:rPr lang="ru-RU" dirty="0" smtClean="0"/>
              <a:t>Право на личную жизнь, семейную жизнь, неприкосновенность жилища.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«Право на жизнь»</a:t>
            </a:r>
            <a:endParaRPr lang="ru-RU" dirty="0"/>
          </a:p>
        </p:txBody>
      </p:sp>
      <p:pic>
        <p:nvPicPr>
          <p:cNvPr id="4" name="Рисунок 3" descr="c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184" y="1738312"/>
            <a:ext cx="6356088" cy="4691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4356217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082"/>
            <a:ext cx="5286412" cy="623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5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4643470" cy="62976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6286520"/>
            <a:ext cx="363432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i="1" dirty="0">
                <a:solidFill>
                  <a:schemeClr val="bg1"/>
                </a:solidFill>
              </a:rPr>
              <a:t>И. </a:t>
            </a:r>
            <a:r>
              <a:rPr lang="ru-RU" sz="1200" i="1" dirty="0" smtClean="0">
                <a:solidFill>
                  <a:schemeClr val="bg1"/>
                </a:solidFill>
              </a:rPr>
              <a:t>Суриков </a:t>
            </a:r>
            <a:r>
              <a:rPr lang="ru-RU" sz="1200" i="1" dirty="0">
                <a:solidFill>
                  <a:schemeClr val="bg1"/>
                </a:solidFill>
              </a:rPr>
              <a:t>«Переход Суворова </a:t>
            </a:r>
            <a:r>
              <a:rPr lang="ru-RU" sz="1200" i="1" dirty="0" smtClean="0">
                <a:solidFill>
                  <a:schemeClr val="bg1"/>
                </a:solidFill>
              </a:rPr>
              <a:t>через </a:t>
            </a:r>
            <a:r>
              <a:rPr lang="ru-RU" sz="1200" i="1" dirty="0">
                <a:solidFill>
                  <a:schemeClr val="bg1"/>
                </a:solidFill>
              </a:rPr>
              <a:t>Альпы</a:t>
            </a:r>
            <a:r>
              <a:rPr lang="ru-RU" sz="1200" i="1" dirty="0" smtClean="0">
                <a:solidFill>
                  <a:schemeClr val="bg1"/>
                </a:solidFill>
              </a:rPr>
              <a:t>»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6669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«Право ребёнка на защиту от всех форм насилия, грубого отношения и эксплуатации»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cr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565" y="1643050"/>
            <a:ext cx="6878459" cy="501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021" y="1643050"/>
            <a:ext cx="6794003" cy="495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</TotalTime>
  <Words>140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Слайд 1</vt:lpstr>
      <vt:lpstr>Слайд 2</vt:lpstr>
      <vt:lpstr>Слайд 3</vt:lpstr>
      <vt:lpstr>Наши права:</vt:lpstr>
      <vt:lpstr>«Право на жизнь»</vt:lpstr>
      <vt:lpstr>Слайд 6</vt:lpstr>
      <vt:lpstr>Слайд 7</vt:lpstr>
      <vt:lpstr>«Право ребёнка на защиту от всех форм насилия, грубого отношения и эксплуатации» </vt:lpstr>
      <vt:lpstr>Слайд 9</vt:lpstr>
      <vt:lpstr>Слайд 10</vt:lpstr>
      <vt:lpstr>Слайд 11</vt:lpstr>
      <vt:lpstr>«Детство – это я и ты»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Школьный учитель</dc:creator>
  <cp:lastModifiedBy>Ольга</cp:lastModifiedBy>
  <cp:revision>19</cp:revision>
  <dcterms:created xsi:type="dcterms:W3CDTF">2011-08-15T16:10:18Z</dcterms:created>
  <dcterms:modified xsi:type="dcterms:W3CDTF">2011-11-11T17:14:10Z</dcterms:modified>
</cp:coreProperties>
</file>