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27CED7"/>
    <a:srgbClr val="00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11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38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9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63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7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88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2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07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0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5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91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38948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://img-fotki.yandex.ru/get/6214/83813999.756/0_a57a8_b974b5a1_XL"/>
          <p:cNvPicPr/>
          <p:nvPr userDrawn="1"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55" r="39140"/>
          <a:stretch/>
        </p:blipFill>
        <p:spPr bwMode="auto">
          <a:xfrm>
            <a:off x="5868248" y="-322823"/>
            <a:ext cx="3236804" cy="7180823"/>
          </a:xfrm>
          <a:prstGeom prst="rect">
            <a:avLst/>
          </a:prstGeom>
          <a:noFill/>
          <a:extLst/>
        </p:spPr>
      </p:pic>
      <p:pic>
        <p:nvPicPr>
          <p:cNvPr id="14" name="Picture 2" descr="http://img-fotki.yandex.ru/get/6214/83813999.756/0_a57a8_b974b5a1_XL"/>
          <p:cNvPicPr/>
          <p:nvPr userDrawn="1"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22" b="46485"/>
          <a:stretch/>
        </p:blipFill>
        <p:spPr bwMode="auto">
          <a:xfrm rot="5400000">
            <a:off x="282298" y="-299594"/>
            <a:ext cx="3405045" cy="4047532"/>
          </a:xfrm>
          <a:prstGeom prst="rect">
            <a:avLst/>
          </a:prstGeom>
          <a:noFill/>
          <a:extLst/>
        </p:spPr>
      </p:pic>
      <p:sp>
        <p:nvSpPr>
          <p:cNvPr id="16" name="Скругленный прямоугольник 15"/>
          <p:cNvSpPr/>
          <p:nvPr userDrawn="1"/>
        </p:nvSpPr>
        <p:spPr>
          <a:xfrm>
            <a:off x="284325" y="452582"/>
            <a:ext cx="8497454" cy="5903769"/>
          </a:xfrm>
          <a:prstGeom prst="roundRect">
            <a:avLst/>
          </a:prstGeom>
          <a:solidFill>
            <a:schemeClr val="bg1">
              <a:alpha val="56863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3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mg-fotki.yandex.ru/get/6214/83813999.756/0_a57a8_b974b5a1_X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Название презентации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/>
            </a:r>
            <a:b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</a:b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9800" y="4645747"/>
            <a:ext cx="6858000" cy="1655762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000" b="1" dirty="0">
                <a:ln/>
                <a:solidFill>
                  <a:srgbClr val="FF0000"/>
                </a:solidFill>
                <a:latin typeface="Monotype Corsiva" panose="03010101010201010101" pitchFamily="66" charset="0"/>
              </a:rPr>
              <a:t>Автор: Полищук Татьяна Константиновна,</a:t>
            </a:r>
          </a:p>
          <a:p>
            <a:r>
              <a:rPr lang="ru-RU" sz="2000" b="1" dirty="0">
                <a:ln/>
                <a:solidFill>
                  <a:srgbClr val="FF0000"/>
                </a:solidFill>
                <a:latin typeface="Monotype Corsiva" panose="03010101010201010101" pitchFamily="66" charset="0"/>
              </a:rPr>
              <a:t>МБОУ Семёновская СОШ.</a:t>
            </a:r>
          </a:p>
          <a:p>
            <a:endParaRPr lang="ru-RU" sz="2000" b="1" dirty="0">
              <a:ln/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chemeClr val="accent3"/>
                </a:solidFill>
              </a:rPr>
              <a:t>Интернет источник: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8650" y="1517226"/>
            <a:ext cx="75091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img-fotki.yandex.ru/get/6214/83813999.756/0_a57a8_b974b5a1_XL</a:t>
            </a:r>
            <a:r>
              <a:rPr lang="ru-RU" dirty="0" smtClean="0"/>
              <a:t> - цветы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7231" y="331565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Вы можете использовать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данное оформление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для создания своих презентаций,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но в своей презентации вы должны указать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источник шаблона: </a:t>
            </a:r>
          </a:p>
          <a:p>
            <a:pPr algn="ctr">
              <a:defRPr/>
            </a:pPr>
            <a:r>
              <a:rPr lang="ru-RU" dirty="0">
                <a:solidFill>
                  <a:srgbClr val="FF0000"/>
                </a:solidFill>
                <a:latin typeface="Monotype Corsiva" pitchFamily="66" charset="0"/>
              </a:rPr>
              <a:t>Автор: Полищук Татьяна Константиновна, учитель начальных классов, Иркутская область, МБОУ Семёновская СОШ.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Monotype Corsiva</vt:lpstr>
      <vt:lpstr>Тема Office</vt:lpstr>
      <vt:lpstr> Название презентации </vt:lpstr>
      <vt:lpstr>Презентация PowerPoint</vt:lpstr>
      <vt:lpstr>Интернет источник: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2015-01-06T13:17:59Z</dcterms:created>
  <dcterms:modified xsi:type="dcterms:W3CDTF">2015-01-06T15:13:33Z</dcterms:modified>
</cp:coreProperties>
</file>