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27CED7"/>
    <a:srgbClr val="0000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011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38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9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86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47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88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2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0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60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59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91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3C207-296C-42A0-9E57-721B19C5AD27}" type="datetimeFigureOut">
              <a:rPr lang="ru-RU" smtClean="0"/>
              <a:t>06.01.2015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583C2-373F-4FF4-9403-114AB756FDE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-38948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http://img-fotki.yandex.ru/get/6214/83813999.756/0_a57a8_b974b5a1_XL"/>
          <p:cNvPicPr/>
          <p:nvPr userDrawn="1"/>
        </p:nvPicPr>
        <p:blipFill rotWithShape="1"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055" r="39140"/>
          <a:stretch/>
        </p:blipFill>
        <p:spPr bwMode="auto">
          <a:xfrm>
            <a:off x="5868248" y="-322823"/>
            <a:ext cx="3236804" cy="7180823"/>
          </a:xfrm>
          <a:prstGeom prst="rect">
            <a:avLst/>
          </a:prstGeom>
          <a:noFill/>
          <a:extLst/>
        </p:spPr>
      </p:pic>
      <p:pic>
        <p:nvPicPr>
          <p:cNvPr id="14" name="Picture 2" descr="http://img-fotki.yandex.ru/get/6214/83813999.756/0_a57a8_b974b5a1_XL"/>
          <p:cNvPicPr/>
          <p:nvPr userDrawn="1"/>
        </p:nvPicPr>
        <p:blipFill rotWithShape="1"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22" b="46485"/>
          <a:stretch/>
        </p:blipFill>
        <p:spPr bwMode="auto">
          <a:xfrm rot="5400000">
            <a:off x="282296" y="-299594"/>
            <a:ext cx="3405045" cy="4047532"/>
          </a:xfrm>
          <a:prstGeom prst="rect">
            <a:avLst/>
          </a:prstGeom>
          <a:noFill/>
          <a:extLst/>
        </p:spPr>
      </p:pic>
      <p:sp>
        <p:nvSpPr>
          <p:cNvPr id="16" name="Скругленный прямоугольник 15"/>
          <p:cNvSpPr/>
          <p:nvPr userDrawn="1"/>
        </p:nvSpPr>
        <p:spPr>
          <a:xfrm>
            <a:off x="267855" y="452582"/>
            <a:ext cx="8497454" cy="5903769"/>
          </a:xfrm>
          <a:prstGeom prst="roundRect">
            <a:avLst/>
          </a:prstGeom>
          <a:solidFill>
            <a:srgbClr val="66FFFF">
              <a:alpha val="56863"/>
            </a:srgb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23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mg-fotki.yandex.ru/get/6214/83813999.756/0_a57a8_b974b5a1_X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u-RU" sz="4000" b="1" dirty="0" smtClean="0">
                <a:ln/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ln/>
                <a:solidFill>
                  <a:srgbClr val="7030A0"/>
                </a:solidFill>
              </a:rPr>
            </a:br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Название презентации</a:t>
            </a: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4671" y="4054621"/>
            <a:ext cx="5830456" cy="1655762"/>
          </a:xfrm>
        </p:spPr>
        <p:txBody>
          <a:bodyPr/>
          <a:lstStyle/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Monotype Corsiva" panose="03010101010201010101" pitchFamily="66" charset="0"/>
              </a:rPr>
              <a:t>Автор: Полищук Татьяна Константиновна,</a:t>
            </a:r>
          </a:p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Monotype Corsiva" panose="03010101010201010101" pitchFamily="66" charset="0"/>
              </a:rPr>
              <a:t>МБОУ Семёновская СОШ.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4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73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Интернет источник:</a:t>
            </a:r>
            <a:endParaRPr lang="ru-RU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1921" y="1877444"/>
            <a:ext cx="73792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img-fotki.yandex.ru/get/6214/83813999.756/0_a57a8_b974b5a1_XL</a:t>
            </a:r>
            <a:r>
              <a:rPr lang="ru-RU" dirty="0" smtClean="0"/>
              <a:t> -цветы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69033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prstClr val="black"/>
                </a:solidFill>
                <a:latin typeface="Monotype Corsiva" pitchFamily="66" charset="0"/>
              </a:rPr>
              <a:t>Вы можете использовать </a:t>
            </a:r>
          </a:p>
          <a:p>
            <a:pPr algn="ctr">
              <a:defRPr/>
            </a:pPr>
            <a:r>
              <a:rPr lang="ru-RU" dirty="0">
                <a:solidFill>
                  <a:prstClr val="black"/>
                </a:solidFill>
                <a:latin typeface="Monotype Corsiva" pitchFamily="66" charset="0"/>
              </a:rPr>
              <a:t>данное оформление </a:t>
            </a:r>
          </a:p>
          <a:p>
            <a:pPr algn="ctr">
              <a:defRPr/>
            </a:pPr>
            <a:r>
              <a:rPr lang="ru-RU" dirty="0">
                <a:solidFill>
                  <a:prstClr val="black"/>
                </a:solidFill>
                <a:latin typeface="Monotype Corsiva" pitchFamily="66" charset="0"/>
              </a:rPr>
              <a:t>для создания своих презентаций, </a:t>
            </a:r>
          </a:p>
          <a:p>
            <a:pPr algn="ctr">
              <a:defRPr/>
            </a:pPr>
            <a:r>
              <a:rPr lang="ru-RU" dirty="0">
                <a:solidFill>
                  <a:prstClr val="black"/>
                </a:solidFill>
                <a:latin typeface="Monotype Corsiva" pitchFamily="66" charset="0"/>
              </a:rPr>
              <a:t>но в своей презентации вы должны указать </a:t>
            </a:r>
          </a:p>
          <a:p>
            <a:pPr algn="ctr">
              <a:defRPr/>
            </a:pPr>
            <a:r>
              <a:rPr lang="ru-RU" dirty="0">
                <a:solidFill>
                  <a:prstClr val="black"/>
                </a:solidFill>
                <a:latin typeface="Monotype Corsiva" pitchFamily="66" charset="0"/>
              </a:rPr>
              <a:t>источник шаблона: </a:t>
            </a:r>
            <a:endParaRPr lang="ru-RU" dirty="0" smtClean="0">
              <a:solidFill>
                <a:prstClr val="black"/>
              </a:solidFill>
              <a:latin typeface="Monotype Corsiva" pitchFamily="66" charset="0"/>
            </a:endParaRPr>
          </a:p>
          <a:p>
            <a:pPr algn="ctr">
              <a:defRPr/>
            </a:pPr>
            <a:r>
              <a:rPr lang="ru-RU" dirty="0" smtClean="0">
                <a:solidFill>
                  <a:srgbClr val="FFFF00"/>
                </a:solidFill>
                <a:latin typeface="Monotype Corsiva" pitchFamily="66" charset="0"/>
              </a:rPr>
              <a:t>Автор: Полищук Татьяна Константиновна, учитель начальных классов, Иркутская область, МБОУ Семёновская СОШ.</a:t>
            </a:r>
            <a:endParaRPr lang="ru-RU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83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Дымчатое стекло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55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Monotype Corsiva</vt:lpstr>
      <vt:lpstr>Тема Office</vt:lpstr>
      <vt:lpstr> Название презентации </vt:lpstr>
      <vt:lpstr>Презентация PowerPoint</vt:lpstr>
      <vt:lpstr>Интернет источник: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9</cp:revision>
  <dcterms:created xsi:type="dcterms:W3CDTF">2015-01-06T13:17:59Z</dcterms:created>
  <dcterms:modified xsi:type="dcterms:W3CDTF">2015-01-06T15:15:42Z</dcterms:modified>
</cp:coreProperties>
</file>