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27CED7"/>
    <a:srgbClr val="0000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011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38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9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863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7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88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2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0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60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5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91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3C207-296C-42A0-9E57-721B19C5AD27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38948" y="0"/>
            <a:ext cx="9144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://img-fotki.yandex.ru/get/6214/83813999.756/0_a57a8_b974b5a1_XL"/>
          <p:cNvPicPr/>
          <p:nvPr userDrawn="1"/>
        </p:nvPicPr>
        <p:blipFill rotWithShape="1"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55" r="39140"/>
          <a:stretch/>
        </p:blipFill>
        <p:spPr bwMode="auto">
          <a:xfrm>
            <a:off x="5868248" y="-322823"/>
            <a:ext cx="3236804" cy="7180823"/>
          </a:xfrm>
          <a:prstGeom prst="rect">
            <a:avLst/>
          </a:prstGeom>
          <a:noFill/>
          <a:extLst/>
        </p:spPr>
      </p:pic>
      <p:pic>
        <p:nvPicPr>
          <p:cNvPr id="14" name="Picture 2" descr="http://img-fotki.yandex.ru/get/6214/83813999.756/0_a57a8_b974b5a1_XL"/>
          <p:cNvPicPr/>
          <p:nvPr userDrawn="1"/>
        </p:nvPicPr>
        <p:blipFill rotWithShape="1"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22" b="46485"/>
          <a:stretch/>
        </p:blipFill>
        <p:spPr bwMode="auto">
          <a:xfrm rot="5400000">
            <a:off x="282297" y="-299594"/>
            <a:ext cx="3405045" cy="4047532"/>
          </a:xfrm>
          <a:prstGeom prst="rect">
            <a:avLst/>
          </a:prstGeom>
          <a:noFill/>
          <a:extLst/>
        </p:spPr>
      </p:pic>
      <p:sp>
        <p:nvSpPr>
          <p:cNvPr id="16" name="Скругленный прямоугольник 15"/>
          <p:cNvSpPr/>
          <p:nvPr userDrawn="1"/>
        </p:nvSpPr>
        <p:spPr>
          <a:xfrm>
            <a:off x="267855" y="452582"/>
            <a:ext cx="8497454" cy="5903769"/>
          </a:xfrm>
          <a:prstGeom prst="roundRect">
            <a:avLst/>
          </a:prstGeom>
          <a:solidFill>
            <a:srgbClr val="66FFFF">
              <a:alpha val="56863"/>
            </a:srgb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23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mg-fotki.yandex.ru/get/6214/83813999.756/0_a57a8_b974b5a1_X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95927"/>
            <a:ext cx="6858000" cy="2614035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Monotype Corsiva" panose="03010101010201010101" pitchFamily="66" charset="0"/>
              </a:rPr>
              <a:t>Название презентации</a:t>
            </a: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Monotype Corsiva" panose="03010101010201010101" pitchFamily="66" charset="0"/>
              </a:rPr>
              <a:t/>
            </a:r>
            <a:b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Monotype Corsiva" panose="03010101010201010101" pitchFamily="66" charset="0"/>
              </a:rPr>
            </a:br>
            <a:endParaRPr lang="ru-RU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4839711"/>
            <a:ext cx="6858000" cy="1655762"/>
          </a:xfrm>
        </p:spPr>
        <p:txBody>
          <a:bodyPr/>
          <a:lstStyle/>
          <a:p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Автор: Полищук Татьяна Константиновна,</a:t>
            </a:r>
          </a:p>
          <a:p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МБОУ Семёновская СОШ.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4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7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Интернет источник:</a:t>
            </a:r>
            <a:endParaRPr lang="ru-RU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1273" y="1535699"/>
            <a:ext cx="7684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img-fotki.yandex.ru/get/6214/83813999.756/0_a57a8_b974b5a1_XL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/>
              <a:t>- цветы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75164" y="335260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Вы можете использовать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данное оформление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для создания своих презентаций,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но в своей презентации вы должны указать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источник шаблона: 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  <a:latin typeface="Monotype Corsiva" pitchFamily="66" charset="0"/>
              </a:rPr>
              <a:t>Автор: Полищук Татьяна Константиновна, учитель начальных классов, Иркутская область, МБОУ Семёновская СОШ.</a:t>
            </a:r>
          </a:p>
        </p:txBody>
      </p:sp>
    </p:spTree>
    <p:extLst>
      <p:ext uri="{BB962C8B-B14F-4D97-AF65-F5344CB8AC3E}">
        <p14:creationId xmlns:p14="http://schemas.microsoft.com/office/powerpoint/2010/main" val="20208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58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Monotype Corsiva</vt:lpstr>
      <vt:lpstr>Тема Office</vt:lpstr>
      <vt:lpstr>Название презентации </vt:lpstr>
      <vt:lpstr>Презентация PowerPoint</vt:lpstr>
      <vt:lpstr>         Интернет источник: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10</cp:revision>
  <dcterms:created xsi:type="dcterms:W3CDTF">2015-01-06T13:17:59Z</dcterms:created>
  <dcterms:modified xsi:type="dcterms:W3CDTF">2015-01-07T02:15:23Z</dcterms:modified>
</cp:coreProperties>
</file>