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dreamworlds.ru/uploads/posts/2011-01/1293911186_v-sapogax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9" y="3679790"/>
            <a:ext cx="4562528" cy="304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1900" y="3679791"/>
            <a:ext cx="667408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1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503671" y="507999"/>
            <a:ext cx="8136659" cy="5848351"/>
          </a:xfrm>
          <a:prstGeom prst="roundRect">
            <a:avLst/>
          </a:prstGeom>
          <a:solidFill>
            <a:srgbClr val="FFE699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39923"/>
            <a:ext cx="78867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  <p:pic>
        <p:nvPicPr>
          <p:cNvPr id="3074" name="Picture 2" descr="http://astraldemons.com/forum/uploads/profile/photo-16378.jpg?_r=1358680818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585" y="4115592"/>
            <a:ext cx="2578924" cy="25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95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5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8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8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503671" y="507999"/>
            <a:ext cx="8136659" cy="5848351"/>
          </a:xfrm>
          <a:prstGeom prst="roundRect">
            <a:avLst/>
          </a:prstGeom>
          <a:solidFill>
            <a:srgbClr val="FFE699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2" descr="http://astraldemons.com/forum/uploads/profile/photo-16378.jpg?_r=1358680818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585" y="4115592"/>
            <a:ext cx="2578924" cy="25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8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1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4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B1CA6-0CC6-4531-AF2A-58E05EEB748A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E68EA-C97A-433C-A9C6-1A11745B545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http://www.stihi.ru/pics/2011/06/19/2702.jpg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82" b="46428"/>
          <a:stretch/>
        </p:blipFill>
        <p:spPr bwMode="auto">
          <a:xfrm>
            <a:off x="0" y="24534"/>
            <a:ext cx="9144000" cy="68334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5004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reamworlds.ru/uploads/posts/2011-01/1293911186_v-sapogax.jpg" TargetMode="External"/><Relationship Id="rId2" Type="http://schemas.openxmlformats.org/officeDocument/2006/relationships/hyperlink" Target="http://www.stihi.ru/pics/2011/06/19/2702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straldemons.com/forum/uploads/profile/photo-16378.jpg?_r=13586808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639310"/>
          </a:xfrm>
        </p:spPr>
        <p:txBody>
          <a:bodyPr/>
          <a:lstStyle/>
          <a:p>
            <a:r>
              <a:rPr lang="ru-RU" b="1" dirty="0">
                <a:ln/>
                <a:solidFill>
                  <a:srgbClr val="FF0000"/>
                </a:solidFill>
              </a:rPr>
              <a:t>«В гостях у сказки»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5600" y="4599709"/>
            <a:ext cx="4978400" cy="748146"/>
          </a:xfrm>
        </p:spPr>
        <p:txBody>
          <a:bodyPr>
            <a:normAutofit fontScale="85000" lnSpcReduction="10000"/>
          </a:bodyPr>
          <a:lstStyle/>
          <a:p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Автор: Полищук Татьяна Константиновна,</a:t>
            </a:r>
          </a:p>
          <a:p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МБОУ Семёновская СОШ.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0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 источники: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8764" y="1809261"/>
            <a:ext cx="8016586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http://www.stihi.ru/pics/2011/06/19/2702.jpg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рисунок для фона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http://dreamworlds.ru/uploads/posts/2011-01/1293911186_v-sapogax.jpg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 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сапогах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http://astraldemons.com/forum/uploads/profile/photo-16378.jpg?_r=1358680818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Емеля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21057" y="389120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Вы можете использовать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данное оформление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для создания своих презентаций,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но в своей презентации вы должны указать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источник шаблона: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Monotype Corsiva" pitchFamily="66" charset="0"/>
              </a:rPr>
              <a:t>Автор: Полищук Татьяна Константиновна, учитель начальных классов, Иркутская область, МБОУ Семёновская СОШ.</a:t>
            </a:r>
          </a:p>
        </p:txBody>
      </p:sp>
    </p:spTree>
    <p:extLst>
      <p:ext uri="{BB962C8B-B14F-4D97-AF65-F5344CB8AC3E}">
        <p14:creationId xmlns:p14="http://schemas.microsoft.com/office/powerpoint/2010/main" val="24354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77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Monotype Corsiva</vt:lpstr>
      <vt:lpstr>Times New Roman</vt:lpstr>
      <vt:lpstr>Тема Office</vt:lpstr>
      <vt:lpstr>«В гостях у сказки»</vt:lpstr>
      <vt:lpstr>Презентация PowerPoint</vt:lpstr>
      <vt:lpstr>Интернет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2015-01-07T10:14:09Z</dcterms:created>
  <dcterms:modified xsi:type="dcterms:W3CDTF">2015-01-08T03:17:55Z</dcterms:modified>
</cp:coreProperties>
</file>