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FF"/>
    <a:srgbClr val="FEC6F7"/>
    <a:srgbClr val="DB45B4"/>
    <a:srgbClr val="ED7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http://abc-color.com/image/coloring/princess/002/thumbelina/thumbelina-picture-color-3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2" r="33683" b="7809"/>
          <a:stretch/>
        </p:blipFill>
        <p:spPr bwMode="auto">
          <a:xfrm>
            <a:off x="5953413" y="1923185"/>
            <a:ext cx="3066473" cy="479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bankreceptov.ru/pict/cokotuha-05.gif"/>
          <p:cNvPicPr>
            <a:picLocks noChangeAspect="1" noChangeArrowheads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53"/>
          <a:stretch/>
        </p:blipFill>
        <p:spPr bwMode="auto">
          <a:xfrm>
            <a:off x="-207090" y="3879272"/>
            <a:ext cx="5213626" cy="297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5A4D-9C5A-46BB-945D-AD16B9B053D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D28C-D72F-41BE-8DC9-881344502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933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5A4D-9C5A-46BB-945D-AD16B9B053D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D28C-D72F-41BE-8DC9-881344502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2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5A4D-9C5A-46BB-945D-AD16B9B053D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D28C-D72F-41BE-8DC9-881344502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36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http://abc-color.com/image/coloring/princess/002/thumbelina/thumbelina-picture-color-3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2" r="33683" b="7809"/>
          <a:stretch/>
        </p:blipFill>
        <p:spPr bwMode="auto">
          <a:xfrm>
            <a:off x="7255741" y="3728769"/>
            <a:ext cx="1795896" cy="281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5A4D-9C5A-46BB-945D-AD16B9B053D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D28C-D72F-41BE-8DC9-881344502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152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5A4D-9C5A-46BB-945D-AD16B9B053D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D28C-D72F-41BE-8DC9-881344502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44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5A4D-9C5A-46BB-945D-AD16B9B053D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D28C-D72F-41BE-8DC9-881344502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4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5A4D-9C5A-46BB-945D-AD16B9B053D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D28C-D72F-41BE-8DC9-881344502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967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://abc-color.com/image/coloring/princess/002/thumbelina/thumbelina-picture-color-3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2" r="33683" b="7809"/>
          <a:stretch/>
        </p:blipFill>
        <p:spPr bwMode="auto">
          <a:xfrm>
            <a:off x="7255741" y="3728769"/>
            <a:ext cx="1795896" cy="281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5A4D-9C5A-46BB-945D-AD16B9B053D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D28C-D72F-41BE-8DC9-881344502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217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5A4D-9C5A-46BB-945D-AD16B9B053D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D28C-D72F-41BE-8DC9-881344502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33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5A4D-9C5A-46BB-945D-AD16B9B053D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D28C-D72F-41BE-8DC9-881344502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84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5A4D-9C5A-46BB-945D-AD16B9B053D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D28C-D72F-41BE-8DC9-881344502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86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07153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B5A4D-9C5A-46BB-945D-AD16B9B053D7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D28C-D72F-41BE-8DC9-881344502BD9}" type="slidenum">
              <a:rPr lang="ru-RU" smtClean="0"/>
              <a:t>‹#›</a:t>
            </a:fld>
            <a:endParaRPr lang="ru-RU"/>
          </a:p>
        </p:txBody>
      </p:sp>
      <p:pic>
        <p:nvPicPr>
          <p:cNvPr id="1028" name="Picture 4" descr="http://alldayklipart.ru/uploads/posts/2012-05/1338139108_1aapsdpnkfntslnds500.jp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9" b="20080"/>
          <a:stretch/>
        </p:blipFill>
        <p:spPr bwMode="auto">
          <a:xfrm>
            <a:off x="0" y="0"/>
            <a:ext cx="9120000" cy="6840000"/>
          </a:xfrm>
          <a:prstGeom prst="rect">
            <a:avLst/>
          </a:prstGeom>
          <a:ln w="190500" cap="sq">
            <a:solidFill>
              <a:srgbClr val="DB45B4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bc-color.com/image/coloring/princess/002/thumbelina/thumbelina-picture-color-3.png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48" t="-2907" r="-45299" b="2907"/>
          <a:stretch/>
        </p:blipFill>
        <p:spPr bwMode="auto">
          <a:xfrm>
            <a:off x="4387274" y="0"/>
            <a:ext cx="6471226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9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bc-color.com/image/coloring/princess/002/thumbelina/thumbelina-picture-color-3.png" TargetMode="External"/><Relationship Id="rId2" Type="http://schemas.openxmlformats.org/officeDocument/2006/relationships/hyperlink" Target="http://alldayklipart.ru/uploads/posts/2012-05/1338139108_1aapsdpnkfntslnds500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bankreceptov.ru/pict/cokotuha-05.gif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7581" y="757382"/>
            <a:ext cx="6858000" cy="1385600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rgbClr val="FF0000"/>
                </a:solidFill>
              </a:rPr>
              <a:t>«В гостях у сказки»</a:t>
            </a:r>
            <a:endParaRPr lang="ru-RU" b="1" dirty="0">
              <a:ln/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7581" y="2641600"/>
            <a:ext cx="6659417" cy="1366981"/>
          </a:xfrm>
        </p:spPr>
        <p:txBody>
          <a:bodyPr/>
          <a:lstStyle/>
          <a:p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Автор: Полищук Татьяна Константиновна,</a:t>
            </a:r>
          </a:p>
          <a:p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МБОУ Семёновская СОШ.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9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927" y="365126"/>
            <a:ext cx="8127423" cy="1325563"/>
          </a:xfrm>
        </p:spPr>
        <p:txBody>
          <a:bodyPr/>
          <a:lstStyle/>
          <a:p>
            <a:pPr algn="ctr"/>
            <a:r>
              <a:rPr lang="ru-RU" dirty="0" smtClean="0"/>
              <a:t>Интернет источники: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035" y="1747130"/>
            <a:ext cx="8562109" cy="1766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http://alldayklipart.ru/uploads/posts/2012-05/1338139108_1aapsdpnkfntslnds500.jpg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-картинка для фона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http://abc-color.com/image/coloring/princess/002/thumbelina/thumbelina-picture-color-3.png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юймовочка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http://www.bankreceptov.ru/pict/cokotuha-05.gif-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насекомые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78364" y="384502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Вы можете использовать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данное оформление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для создания своих презентаций,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но в своей презентации вы должны указать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источник шаблона: 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latin typeface="Monotype Corsiva" pitchFamily="66" charset="0"/>
              </a:rPr>
              <a:t>Автор: Полищук Татьяна Константиновна, учитель начальных классов, Иркутская область, МБОУ Семёновская СОШ.</a:t>
            </a:r>
          </a:p>
        </p:txBody>
      </p:sp>
    </p:spTree>
    <p:extLst>
      <p:ext uri="{BB962C8B-B14F-4D97-AF65-F5344CB8AC3E}">
        <p14:creationId xmlns:p14="http://schemas.microsoft.com/office/powerpoint/2010/main" val="27157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72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Monotype Corsiva</vt:lpstr>
      <vt:lpstr>Times New Roman</vt:lpstr>
      <vt:lpstr>Тема Office</vt:lpstr>
      <vt:lpstr>«В гостях у сказки»</vt:lpstr>
      <vt:lpstr>Презентация PowerPoint</vt:lpstr>
      <vt:lpstr>Интернет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11</cp:revision>
  <dcterms:created xsi:type="dcterms:W3CDTF">2015-01-08T02:00:31Z</dcterms:created>
  <dcterms:modified xsi:type="dcterms:W3CDTF">2015-01-08T03:22:12Z</dcterms:modified>
</cp:coreProperties>
</file>