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.blog.fontanka.ru/photos/2014/04/800x600_xRn0rHQR923kJ97MmYGv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27" y="2062100"/>
            <a:ext cx="4192472" cy="489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oza.ru/pics/2012/06/18/1480.jpg"/>
          <p:cNvPicPr>
            <a:picLocks noChangeAspect="1" noChangeArrowheads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1"/>
          <a:stretch/>
        </p:blipFill>
        <p:spPr bwMode="auto">
          <a:xfrm>
            <a:off x="-188886" y="2281381"/>
            <a:ext cx="2707353" cy="481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900" y="3679791"/>
            <a:ext cx="667408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1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503671" y="507999"/>
            <a:ext cx="8136659" cy="5848351"/>
          </a:xfrm>
          <a:prstGeom prst="roundRect">
            <a:avLst/>
          </a:prstGeom>
          <a:solidFill>
            <a:srgbClr val="FFE69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http://logopsi.ucoz.com/_ph/88/74195515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7478"/>
            <a:ext cx="1784928" cy="291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95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503671" y="507999"/>
            <a:ext cx="8136659" cy="5848351"/>
          </a:xfrm>
          <a:prstGeom prst="roundRect">
            <a:avLst/>
          </a:prstGeom>
          <a:solidFill>
            <a:srgbClr val="FFE69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http://logopsi.ucoz.com/_ph/88/74195515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7478"/>
            <a:ext cx="1784928" cy="291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8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1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4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http://www.stihi.ru/pics/2011/06/19/2702.jp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6" r="65880" b="22489"/>
          <a:stretch/>
        </p:blipFill>
        <p:spPr bwMode="auto">
          <a:xfrm>
            <a:off x="-6858" y="0"/>
            <a:ext cx="9150858" cy="6858000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500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ogopsi.ucoz.com/_ph/88/741955153.png" TargetMode="External"/><Relationship Id="rId2" Type="http://schemas.openxmlformats.org/officeDocument/2006/relationships/hyperlink" Target="http://www.stihi.ru/pics/2011/06/19/2702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i.blog.fontanka.ru/photos/2014/04/800x600_xRn0rHQR923kJ97MmYGv.jpg" TargetMode="External"/><Relationship Id="rId4" Type="http://schemas.openxmlformats.org/officeDocument/2006/relationships/hyperlink" Target="http://www.proza.ru/pics/2012/06/18/148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63" y="1099127"/>
            <a:ext cx="7772400" cy="1126982"/>
          </a:xfrm>
        </p:spPr>
        <p:txBody>
          <a:bodyPr/>
          <a:lstStyle/>
          <a:p>
            <a:r>
              <a:rPr lang="ru-RU" b="1" dirty="0">
                <a:ln/>
                <a:solidFill>
                  <a:srgbClr val="FF0000"/>
                </a:solidFill>
              </a:rPr>
              <a:t>«В гостях у сказки»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МБОУ Семёновская СОШ.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0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 источники: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1895311"/>
            <a:ext cx="788670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http://www.stihi.ru/pics/2011/06/19/2702.jpg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рисунок для фона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http://logopsi.ucoz.com/_ph/88/741955153.png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Чиполино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http://www.proza.ru/pics/2012/06/18/1480.jpg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лиса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http://i.blog.fontanka.ru/photos/2014/04/800x600_xRn0rHQR923kJ97MmYGv.jpg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Змей Горыныч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98185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</a:p>
        </p:txBody>
      </p:sp>
    </p:spTree>
    <p:extLst>
      <p:ext uri="{BB962C8B-B14F-4D97-AF65-F5344CB8AC3E}">
        <p14:creationId xmlns:p14="http://schemas.microsoft.com/office/powerpoint/2010/main" val="24354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81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Times New Roman</vt:lpstr>
      <vt:lpstr>Тема Office</vt:lpstr>
      <vt:lpstr>«В гостях у сказки»</vt:lpstr>
      <vt:lpstr>Презентация PowerPoint</vt:lpstr>
      <vt:lpstr>Интернет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2015-01-07T10:14:09Z</dcterms:created>
  <dcterms:modified xsi:type="dcterms:W3CDTF">2015-01-08T03:23:19Z</dcterms:modified>
</cp:coreProperties>
</file>