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0" r:id="rId5"/>
    <p:sldId id="273" r:id="rId6"/>
    <p:sldId id="266" r:id="rId7"/>
    <p:sldId id="274" r:id="rId8"/>
    <p:sldId id="260" r:id="rId9"/>
    <p:sldId id="276" r:id="rId10"/>
    <p:sldId id="275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E3EE-FDE7-4DCC-9393-05DDE85F9DC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28F6-AD55-4F12-99CE-2851622D7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1428736"/>
            <a:ext cx="51435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Математическая викторина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«Гость сказочной поляны»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6323" y="5780782"/>
            <a:ext cx="39276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МБОУ КСОШ №32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читель: Т.А.Сорокина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5934670"/>
            <a:ext cx="666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Найди развёрнутый угол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57620" y="2500306"/>
            <a:ext cx="1357322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857620" y="3000372"/>
            <a:ext cx="1214446" cy="714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Users\еле\Desktop\62848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215106" cy="4643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142852"/>
            <a:ext cx="49714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000240"/>
            <a:ext cx="418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http://yandex.ru/images/search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5319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714620"/>
            <a:ext cx="4092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http://igri-uma.ru/forum/index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1357298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Мне служит головой вершина.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А то, что вы считаете ногами,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Все называют сторонами.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857496"/>
            <a:ext cx="22890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угол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642918"/>
            <a:ext cx="75873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Мама мой взяла листок 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 </a:t>
            </a:r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загнула уголок.</a:t>
            </a:r>
          </a:p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Угол вот такой у взрослых 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называется 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643446"/>
            <a:ext cx="33233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прямым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57290" y="5929330"/>
            <a:ext cx="2571768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38082" y="4719646"/>
            <a:ext cx="2438416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0"/>
            <a:ext cx="4293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Найди прямой угол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29322" y="1928802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29256" y="1928802"/>
            <a:ext cx="357190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29322" y="2143116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680083" y="1749413"/>
            <a:ext cx="500066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57818" y="2143116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715802" y="2356636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500694" y="1643050"/>
            <a:ext cx="571504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572926" y="2356636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357818" y="3143248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57752" y="928670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357950" y="1000108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5715008" y="2928934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929322" y="3143248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5572926" y="2999578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6573058" y="1213628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4644232" y="1142190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51984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угол уже…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2714620"/>
            <a:ext cx="26516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острым</a:t>
            </a:r>
            <a:endParaRPr lang="ru-RU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428728" y="3929066"/>
            <a:ext cx="2214578" cy="221457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28728" y="3643314"/>
            <a:ext cx="3357586" cy="2952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Найди острый угол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643702" y="1714488"/>
            <a:ext cx="2286016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429520" y="857232"/>
            <a:ext cx="1500198" cy="10001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00364" y="1643050"/>
            <a:ext cx="2143140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071802" y="714356"/>
            <a:ext cx="1571636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500562" y="214290"/>
            <a:ext cx="428628" cy="4286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7215206" y="285728"/>
            <a:ext cx="357190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929454" y="214290"/>
            <a:ext cx="642942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00562" y="214290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786578" y="2000240"/>
            <a:ext cx="571504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6858016" y="2285992"/>
            <a:ext cx="714380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15074" y="2143116"/>
            <a:ext cx="50006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286512" y="2357430"/>
            <a:ext cx="714380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786314" y="2000240"/>
            <a:ext cx="64294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V="1">
            <a:off x="4500562" y="2357430"/>
            <a:ext cx="857256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3428992" y="2214554"/>
            <a:ext cx="857256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3786182" y="1857364"/>
            <a:ext cx="57150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7572396" y="2285992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7572396" y="1928802"/>
            <a:ext cx="64294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57610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шире,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то…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786058"/>
            <a:ext cx="24192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тупым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2928934"/>
            <a:ext cx="1785950" cy="1714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2581260" y="4652970"/>
            <a:ext cx="2562244" cy="619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68946" y="0"/>
            <a:ext cx="4875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Найди тупой угол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357818" y="5786454"/>
            <a:ext cx="714380" cy="2857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500826" y="6072206"/>
            <a:ext cx="1285884" cy="42862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7620" y="5572140"/>
            <a:ext cx="1500198" cy="50006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00972" y="6072206"/>
            <a:ext cx="1343028" cy="41433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28662" y="6000768"/>
            <a:ext cx="785818" cy="50718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500166" y="5786454"/>
            <a:ext cx="428628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8860" y="1000108"/>
            <a:ext cx="500066" cy="714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928926" y="571480"/>
            <a:ext cx="785818" cy="50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464711" y="5107793"/>
            <a:ext cx="571504" cy="714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500430" y="5429264"/>
            <a:ext cx="214314" cy="7143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7209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гол, стороны которого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составляют прямую…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3071810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развёрнутый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00" y="5143512"/>
            <a:ext cx="6929486" cy="71438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flipH="1">
            <a:off x="4572000" y="514351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27</cp:revision>
  <dcterms:created xsi:type="dcterms:W3CDTF">2014-10-05T16:23:52Z</dcterms:created>
  <dcterms:modified xsi:type="dcterms:W3CDTF">2014-11-05T16:52:45Z</dcterms:modified>
</cp:coreProperties>
</file>