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B4438DA-D457-4BE6-AA4A-782D7DB540B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211A96D-0B1F-4222-86A0-C57D6B38C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38DA-D457-4BE6-AA4A-782D7DB540B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A96D-0B1F-4222-86A0-C57D6B38C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38DA-D457-4BE6-AA4A-782D7DB540B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A96D-0B1F-4222-86A0-C57D6B38C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B4438DA-D457-4BE6-AA4A-782D7DB540B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A96D-0B1F-4222-86A0-C57D6B38C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B4438DA-D457-4BE6-AA4A-782D7DB540B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211A96D-0B1F-4222-86A0-C57D6B38CFCF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B4438DA-D457-4BE6-AA4A-782D7DB540B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211A96D-0B1F-4222-86A0-C57D6B38C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B4438DA-D457-4BE6-AA4A-782D7DB540B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211A96D-0B1F-4222-86A0-C57D6B38CFC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38DA-D457-4BE6-AA4A-782D7DB540B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A96D-0B1F-4222-86A0-C57D6B38C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B4438DA-D457-4BE6-AA4A-782D7DB540B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211A96D-0B1F-4222-86A0-C57D6B38C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B4438DA-D457-4BE6-AA4A-782D7DB540B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211A96D-0B1F-4222-86A0-C57D6B38CFC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B4438DA-D457-4BE6-AA4A-782D7DB540B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211A96D-0B1F-4222-86A0-C57D6B38CFC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B4438DA-D457-4BE6-AA4A-782D7DB540B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211A96D-0B1F-4222-86A0-C57D6B38CFC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924520"/>
          </a:xfrm>
        </p:spPr>
        <p:txBody>
          <a:bodyPr/>
          <a:lstStyle/>
          <a:p>
            <a:r>
              <a:rPr lang="ru-RU" dirty="0" smtClean="0"/>
              <a:t>Мастер-класс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628800"/>
            <a:ext cx="8062912" cy="4176464"/>
          </a:xfrm>
        </p:spPr>
        <p:txBody>
          <a:bodyPr>
            <a:noAutofit/>
          </a:bodyPr>
          <a:lstStyle/>
          <a:p>
            <a:r>
              <a:rPr lang="ru-RU" sz="8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Новогодняя гирлянда</a:t>
            </a:r>
            <a:endParaRPr lang="ru-RU" sz="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b="1" i="1" dirty="0"/>
          </a:p>
          <a:p>
            <a:endParaRPr lang="ru-RU" sz="800" b="1" i="1" dirty="0" smtClean="0"/>
          </a:p>
          <a:p>
            <a:endParaRPr lang="ru-RU" sz="800" b="1" i="1" dirty="0"/>
          </a:p>
          <a:p>
            <a:r>
              <a:rPr lang="ru-RU" sz="12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Сорочинская Ольга Владимировна</a:t>
            </a:r>
          </a:p>
          <a:p>
            <a:r>
              <a:rPr lang="ru-RU" sz="12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Учитель начальных классов</a:t>
            </a:r>
          </a:p>
          <a:p>
            <a:r>
              <a:rPr lang="ru-RU" sz="12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МКОУ «Илирской СОШ №1» села Илир</a:t>
            </a:r>
          </a:p>
          <a:p>
            <a:r>
              <a:rPr lang="ru-RU" sz="12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 Братского района Иркутской области</a:t>
            </a:r>
            <a:endParaRPr lang="ru-RU" sz="1200" b="1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76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Новогодняя гирлянда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Шаг пятый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Шаг пятый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втулку нужно положить на изнаночную сторону вырезанного куска обёрточной бумаги по центру, к краю одной из сторон бумаги, аккуратно завернуть цилиндр и зафиксировать бумагу небольшими кусочками скотча. Кусочки скотча нужно подготовить перед тем, как приступить к заворачиванию втулки.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068960"/>
            <a:ext cx="5256584" cy="3312368"/>
          </a:xfrm>
        </p:spPr>
      </p:pic>
    </p:spTree>
    <p:extLst>
      <p:ext uri="{BB962C8B-B14F-4D97-AF65-F5344CB8AC3E}">
        <p14:creationId xmlns:p14="http://schemas.microsoft.com/office/powerpoint/2010/main" val="349256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Новогодняя гирлянда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Шаг шестой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Шаг шестой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нужно взять обёрточную ленту, и сделать на ней небольшие надрезы вдоль самой ленты. Затем потянув за один небольшой надрез тонкая ленточка с лёгкостью отделиться по всей длине широкой ленты.</a:t>
            </a:r>
          </a:p>
          <a:p>
            <a:pPr marL="64008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132856"/>
            <a:ext cx="5040559" cy="4248472"/>
          </a:xfrm>
        </p:spPr>
      </p:pic>
    </p:spTree>
    <p:extLst>
      <p:ext uri="{BB962C8B-B14F-4D97-AF65-F5344CB8AC3E}">
        <p14:creationId xmlns:p14="http://schemas.microsoft.com/office/powerpoint/2010/main" val="244669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Новогодняя гирлянда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Шаг шестой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Шаг шестой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 изготавливаем нужное количество тонких лент разной цветовой категории.</a:t>
            </a:r>
          </a:p>
          <a:p>
            <a:pPr marL="64008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ленточки понадобятся для затягивания концов бумаги, которой обёрнута втулка.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060848"/>
            <a:ext cx="6552727" cy="4392488"/>
          </a:xfrm>
        </p:spPr>
      </p:pic>
    </p:spTree>
    <p:extLst>
      <p:ext uri="{BB962C8B-B14F-4D97-AF65-F5344CB8AC3E}">
        <p14:creationId xmlns:p14="http://schemas.microsoft.com/office/powerpoint/2010/main" val="122152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Новогодняя гирлянда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Шаг седьмой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Шаг седьмой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Несколькими лентами разного цвета нужно затянуть сначала первый край бумаги, затем второй.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340768"/>
            <a:ext cx="6552727" cy="5112568"/>
          </a:xfrm>
        </p:spPr>
      </p:pic>
    </p:spTree>
    <p:extLst>
      <p:ext uri="{BB962C8B-B14F-4D97-AF65-F5344CB8AC3E}">
        <p14:creationId xmlns:p14="http://schemas.microsoft.com/office/powerpoint/2010/main" val="237060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Новогодняя гирлянда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Шаг восьмой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Шаг восьмой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помощи ножниц, лентам можно придать форму завитков.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01008"/>
            <a:ext cx="4211144" cy="2952328"/>
          </a:xfrm>
          <a:prstGeom prst="rect">
            <a:avLst/>
          </a:prstGeom>
        </p:spPr>
      </p:pic>
      <p:pic>
        <p:nvPicPr>
          <p:cNvPr id="12" name="Объект 11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268760"/>
            <a:ext cx="3744416" cy="3024336"/>
          </a:xfrm>
        </p:spPr>
      </p:pic>
    </p:spTree>
    <p:extLst>
      <p:ext uri="{BB962C8B-B14F-4D97-AF65-F5344CB8AC3E}">
        <p14:creationId xmlns:p14="http://schemas.microsoft.com/office/powerpoint/2010/main" val="328534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Новогодняя гирлянда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Шаг восьмой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Шаг восьмой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Получается очень симпатичная новогодняя конфета (заготовка).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268760"/>
            <a:ext cx="6624736" cy="5112568"/>
          </a:xfrm>
        </p:spPr>
      </p:pic>
    </p:spTree>
    <p:extLst>
      <p:ext uri="{BB962C8B-B14F-4D97-AF65-F5344CB8AC3E}">
        <p14:creationId xmlns:p14="http://schemas.microsoft.com/office/powerpoint/2010/main" val="362934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Новогодняя гирлянда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Шаг девятый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Шаг девятый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Таких конфет-заготовок нужно сделать в достаточном количестве для формирования гирлянды. 	Размер гирлянды зависит от вкусовых предпочтений индивидуально каждого человека, но чем объёмней и длиннее будет новогодняя поделка, тем больше конфет для неё нужно будет сделать, и соответственно наоборот, чем меньше гирлянда, тем меньше заготовок.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ru-RU" dirty="0" smtClean="0"/>
              <a:t>																																																																					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212976"/>
            <a:ext cx="5040560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83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Новогодняя гирлянда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Шаг десятый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Шаг десятый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формирования гирлянды понадобятся обычные нитки. К каждой конфете-заготовке привязывается нить разной длины. Затем нити соединяются в один пучок, получается гирлянда, нити фиксируются узлом. В случае, если требуется корректировка висячих конфет, узел вяжется после устранения недостатков. Гирлянда готова!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pPr marL="64008" indent="0">
              <a:buNone/>
            </a:pPr>
            <a:r>
              <a:rPr lang="ru-RU" dirty="0" smtClean="0"/>
              <a:t>	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Совет: </a:t>
            </a:r>
          </a:p>
          <a:p>
            <a:pPr marL="64008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формировании</a:t>
            </a:r>
          </a:p>
          <a:p>
            <a:pPr marL="64008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ирлянд оттенки бумаги лучше </a:t>
            </a:r>
          </a:p>
          <a:p>
            <a:pPr marL="64008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очетать тёплые	тона с тёплыми,</a:t>
            </a:r>
          </a:p>
          <a:p>
            <a:pPr marL="64008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холодные с холодными.</a:t>
            </a:r>
            <a:r>
              <a:rPr lang="ru-RU" sz="3100" dirty="0" smtClean="0"/>
              <a:t>	</a:t>
            </a:r>
            <a:r>
              <a:rPr lang="ru-RU" dirty="0" smtClean="0"/>
              <a:t>																																																																		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852936"/>
            <a:ext cx="2376264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99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Новогодняя гирлянда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Красивого Нового года!!!</a:t>
            </a:r>
            <a:endParaRPr lang="ru-RU" sz="4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90480"/>
            <a:ext cx="2808312" cy="54707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190480"/>
            <a:ext cx="2736304" cy="547076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90480"/>
            <a:ext cx="3240360" cy="547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09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Новогодняя гирлянда (подвесная)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5055096" cy="5035824"/>
          </a:xfrm>
        </p:spPr>
        <p:txBody>
          <a:bodyPr>
            <a:normAutofit/>
          </a:bodyPr>
          <a:lstStyle/>
          <a:p>
            <a:r>
              <a:rPr lang="ru-RU" dirty="0" smtClean="0"/>
              <a:t>	</a:t>
            </a:r>
            <a:r>
              <a:rPr lang="ru-RU" sz="3200" dirty="0" smtClean="0"/>
              <a:t>Здравствуйте, уважаемые коллеги!</a:t>
            </a:r>
          </a:p>
          <a:p>
            <a:r>
              <a:rPr lang="ru-RU" sz="3200" dirty="0" smtClean="0"/>
              <a:t>	В своём мастер-классе, я Вам расскажу, как создать красивую подвесную гирлянду к Новому году быстро и своими руками.</a:t>
            </a:r>
            <a:endParaRPr lang="ru-RU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310476"/>
            <a:ext cx="2592288" cy="430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7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43331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изготовления этой замечательной поделки нам потребуются следующие оборудования: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Обёрточная бумага (подарочная).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Лента для обёртывания подарочных упаковок.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Картонная втулка.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Ножницы.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Скотч.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Линейка.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Маркер.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Нитки.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19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Оборудование: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Обёрточная бумага (подарочная).</a:t>
            </a:r>
          </a:p>
          <a:p>
            <a:pPr marL="64008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Лента для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обёртывания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(покупается метражом).</a:t>
            </a:r>
          </a:p>
          <a:p>
            <a:pPr marL="64008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212975"/>
            <a:ext cx="3960440" cy="288032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212975"/>
            <a:ext cx="3888432" cy="288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08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Оборудование: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Картонная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втулка.</a:t>
            </a:r>
          </a:p>
          <a:p>
            <a:pPr marL="64008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Ножницы. Скотч. Линейка. Маркер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212975"/>
            <a:ext cx="3888432" cy="28803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212975"/>
            <a:ext cx="3816424" cy="288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60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Новогодняя гирлянда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Шаг первый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Шаг первый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marL="64008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начала потребуется взять втулку и обёрточную бумагу. </a:t>
            </a:r>
          </a:p>
          <a:p>
            <a:pPr marL="6400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втулки может послужить картонный цилиндр, который остаётся в быту после использования бумажных полотенец, но можно цилиндр изготовить самостоятельно из обычной картонной бумаги.</a:t>
            </a:r>
          </a:p>
          <a:p>
            <a:pPr marL="6400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листе потребуется сделать разметку, которая позволит безошибочно вырезать нужный кусок бумаги.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501008"/>
            <a:ext cx="4824536" cy="2952328"/>
          </a:xfrm>
        </p:spPr>
      </p:pic>
    </p:spTree>
    <p:extLst>
      <p:ext uri="{BB962C8B-B14F-4D97-AF65-F5344CB8AC3E}">
        <p14:creationId xmlns:p14="http://schemas.microsoft.com/office/powerpoint/2010/main" val="397651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Новогодняя гирлянда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Шаг второй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Шаг второй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ru-RU" dirty="0" smtClean="0"/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Заданная длина будет равняться длине втулке, плюс приблизительно двенадцать сантиметров для отступов, с каждой стороны по шесть сантиметров (минимум).</a:t>
            </a:r>
          </a:p>
          <a:p>
            <a:pPr marL="64008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060848"/>
            <a:ext cx="6624736" cy="4392488"/>
          </a:xfrm>
        </p:spPr>
      </p:pic>
    </p:spTree>
    <p:extLst>
      <p:ext uri="{BB962C8B-B14F-4D97-AF65-F5344CB8AC3E}">
        <p14:creationId xmlns:p14="http://schemas.microsoft.com/office/powerpoint/2010/main" val="31121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Новогодняя гирлянда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Шаг третий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Шаг третий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Ширина будет равна диаметру втулки, плюс 0,5-1 см для скрепления бумаги, что приблизительно будет равняться шестнадцати с половиной сантиметрам.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132856"/>
            <a:ext cx="6552728" cy="4320480"/>
          </a:xfrm>
        </p:spPr>
      </p:pic>
    </p:spTree>
    <p:extLst>
      <p:ext uri="{BB962C8B-B14F-4D97-AF65-F5344CB8AC3E}">
        <p14:creationId xmlns:p14="http://schemas.microsoft.com/office/powerpoint/2010/main" val="82050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Новогодняя гирлянда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Шаг четвёртый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Шаг четвёртый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заданным разметкам вырезаем прямоугольный кусочек бумаги.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340768"/>
            <a:ext cx="6624736" cy="5040560"/>
          </a:xfrm>
        </p:spPr>
      </p:pic>
    </p:spTree>
    <p:extLst>
      <p:ext uri="{BB962C8B-B14F-4D97-AF65-F5344CB8AC3E}">
        <p14:creationId xmlns:p14="http://schemas.microsoft.com/office/powerpoint/2010/main" val="328555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167</TotalTime>
  <Words>167</Words>
  <Application>Microsoft Office PowerPoint</Application>
  <PresentationFormat>Экран (4:3)</PresentationFormat>
  <Paragraphs>88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Яркая</vt:lpstr>
      <vt:lpstr>Мастер-класс</vt:lpstr>
      <vt:lpstr>Новогодняя гирлянда (подвесная)</vt:lpstr>
      <vt:lpstr>Для изготовления этой замечательной поделки нам потребуются следующие оборудования:</vt:lpstr>
      <vt:lpstr>Оборудование:</vt:lpstr>
      <vt:lpstr>Оборудование:</vt:lpstr>
      <vt:lpstr>Новогодняя гирлянда</vt:lpstr>
      <vt:lpstr>Новогодняя гирлянда</vt:lpstr>
      <vt:lpstr>Новогодняя гирлянда</vt:lpstr>
      <vt:lpstr>Новогодняя гирлянда</vt:lpstr>
      <vt:lpstr>Новогодняя гирлянда</vt:lpstr>
      <vt:lpstr>Новогодняя гирлянда</vt:lpstr>
      <vt:lpstr>Новогодняя гирлянда</vt:lpstr>
      <vt:lpstr>Новогодняя гирлянда</vt:lpstr>
      <vt:lpstr>Новогодняя гирлянда</vt:lpstr>
      <vt:lpstr>Новогодняя гирлянда</vt:lpstr>
      <vt:lpstr>Новогодняя гирлянда</vt:lpstr>
      <vt:lpstr>Новогодняя гирлянда</vt:lpstr>
      <vt:lpstr>Новогодняя гирлянда</vt:lpstr>
    </vt:vector>
  </TitlesOfParts>
  <Company>*Питер-Company*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</dc:title>
  <dc:creator>Дмитрий Каленюк</dc:creator>
  <cp:lastModifiedBy>Дмитрий Каленюк</cp:lastModifiedBy>
  <cp:revision>18</cp:revision>
  <dcterms:created xsi:type="dcterms:W3CDTF">2015-02-01T13:30:32Z</dcterms:created>
  <dcterms:modified xsi:type="dcterms:W3CDTF">2015-02-07T21:42:43Z</dcterms:modified>
</cp:coreProperties>
</file>