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56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23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2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29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2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99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99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93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60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8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AA3F-5161-4AE5-8306-1C4EDA7C940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E27C-B318-43A2-ABC5-AADC00E46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55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tt-RU" dirty="0" smtClean="0"/>
              <a:t>үлмә гөлләре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Башкарды </a:t>
            </a:r>
            <a:r>
              <a:rPr lang="tt-RU" smtClean="0"/>
              <a:t>Арсаева Чулпан Тамир кызы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0529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2095486" cy="167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9442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089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Эшемнең төп максаты: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t-RU" b="1" dirty="0"/>
              <a:t>Эшемнең төп максаты: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 smtClean="0"/>
              <a:t>Кеше </a:t>
            </a:r>
            <a:r>
              <a:rPr lang="tt-RU" dirty="0"/>
              <a:t>тормышында гөлләрнең әһәмиятле булуын дәлилләү.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Тикшерү объекты:</a:t>
            </a:r>
            <a:endParaRPr lang="ru-RU" dirty="0"/>
          </a:p>
          <a:p>
            <a:r>
              <a:rPr lang="ru-RU" dirty="0" smtClean="0"/>
              <a:t>г</a:t>
            </a:r>
            <a:r>
              <a:rPr lang="tt-RU" dirty="0" smtClean="0"/>
              <a:t>өлләр</a:t>
            </a:r>
            <a:r>
              <a:rPr lang="tt-RU" dirty="0"/>
              <a:t>.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Тикшерү методлары:</a:t>
            </a:r>
            <a:endParaRPr lang="ru-RU" dirty="0"/>
          </a:p>
          <a:p>
            <a:r>
              <a:rPr lang="tt-RU" dirty="0" smtClean="0"/>
              <a:t>иҗади </a:t>
            </a:r>
            <a:r>
              <a:rPr lang="tt-RU" dirty="0"/>
              <a:t>эзләнү;</a:t>
            </a:r>
            <a:endParaRPr lang="ru-RU" dirty="0"/>
          </a:p>
          <a:p>
            <a:r>
              <a:rPr lang="tt-RU" dirty="0" smtClean="0"/>
              <a:t>тәҗрибә </a:t>
            </a:r>
            <a:r>
              <a:rPr lang="tt-RU" dirty="0"/>
              <a:t>ясау.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Бурычлар:</a:t>
            </a:r>
            <a:endParaRPr lang="ru-RU" dirty="0"/>
          </a:p>
          <a:p>
            <a:r>
              <a:rPr lang="tt-RU" dirty="0" smtClean="0"/>
              <a:t>гөлләр </a:t>
            </a:r>
            <a:r>
              <a:rPr lang="tt-RU" dirty="0"/>
              <a:t>турында төрле чыганаклардан белешмә алу;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 smtClean="0"/>
              <a:t>тәҗрибә </a:t>
            </a:r>
            <a:r>
              <a:rPr lang="tt-RU" dirty="0"/>
              <a:t>туплау;</a:t>
            </a:r>
            <a:endParaRPr lang="ru-RU" dirty="0"/>
          </a:p>
          <a:p>
            <a:r>
              <a:rPr lang="tt-RU" dirty="0" smtClean="0"/>
              <a:t>гөлләр </a:t>
            </a:r>
            <a:r>
              <a:rPr lang="tt-RU" dirty="0"/>
              <a:t>турында башкаларның фикерләрен тыңлау;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655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/>
              <a:t>Бүлмә гөлләренең төрләре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2232248" cy="1859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32004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Яфраклы гөл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144" y="1089422"/>
            <a:ext cx="1819275" cy="2480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5161" y="399577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Үрмәле  гөл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856" y="3048868"/>
            <a:ext cx="1704975" cy="226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558924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Чәчәкле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03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t-RU" b="1" dirty="0"/>
              <a:t>Гөлләрнең дәвалау үзлеге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784"/>
            <a:ext cx="1368152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3992310"/>
            <a:ext cx="107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коланхоэ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4290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Яран гөл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42484" y="1325120"/>
            <a:ext cx="2160240" cy="2146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4248" y="418973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алоэ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110" y="2398313"/>
            <a:ext cx="2337860" cy="31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44506" y="573325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яран гөл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94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t-RU" b="1" dirty="0"/>
              <a:t>Гөлләрне тәрбияләү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лилия\AppData\Local\Microsoft\Windows\Temporary Internet Files\Content.Word\100_34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1377"/>
            <a:ext cx="2456411" cy="184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илия\AppData\Local\Microsoft\Windows\Temporary Internet Files\Content.Word\100_34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9041"/>
            <a:ext cx="2459990" cy="18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илия\AppData\Local\Microsoft\Windows\Temporary Internet Files\Content.Word\DSCN1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9358" y="2327065"/>
            <a:ext cx="2576524" cy="206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илия\AppData\Local\Microsoft\Windows\Temporary Internet Files\Content.Word\DSCN1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1758" y="2479465"/>
            <a:ext cx="2576524" cy="206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лилия\AppData\Local\Microsoft\Windows\Temporary Internet Files\Content.Word\DSCN1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2234" y="2469940"/>
            <a:ext cx="2576524" cy="206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лилия\AppData\Local\Microsoft\Windows\Temporary Internet Files\Content.Word\DSCN19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9358" y="2398502"/>
            <a:ext cx="2576524" cy="2065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633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/>
              <a:t>Гөлләрне төрле авырулардан ничек сакларга?</a:t>
            </a:r>
            <a:endParaRPr lang="ru-RU" dirty="0"/>
          </a:p>
        </p:txBody>
      </p:sp>
      <p:pic>
        <p:nvPicPr>
          <p:cNvPr id="4" name="Объект 3" descr="C:\Users\лилия\AppData\Local\Microsoft\Windows\Temporary Internet Files\Content.Word\100_347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95232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Халиса\Desktop\Новая папка (2)\100_3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857500" cy="21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2132856"/>
            <a:ext cx="7033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Сабын суы әзерләргә һәм шул су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белән яфракларын</a:t>
            </a:r>
          </a:p>
          <a:p>
            <a:pPr lvl="0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йомшак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салфетка ярдәмендә сөртергә кирәк.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333" y="290130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323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Гөлләр яратасызмы?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1372033"/>
              </p:ext>
            </p:extLst>
          </p:nvPr>
        </p:nvGraphicFramePr>
        <p:xfrm>
          <a:off x="827584" y="260648"/>
          <a:ext cx="7323736" cy="610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17"/>
                <a:gridCol w="1772117"/>
                <a:gridCol w="1772117"/>
                <a:gridCol w="1772117"/>
                <a:gridCol w="235268"/>
              </a:tblGrid>
              <a:tr h="773206">
                <a:tc>
                  <a:txBody>
                    <a:bodyPr/>
                    <a:lstStyle/>
                    <a:p>
                      <a:pPr lvl="0"/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Гөлләр минем өчен нәрсә ул?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матурлык чыганагы</a:t>
                      </a:r>
                    </a:p>
                    <a:p>
                      <a:endParaRPr lang="tt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һаваны кислородка баеталар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Дәвалыйлар</a:t>
                      </a:r>
                    </a:p>
                    <a:p>
                      <a:endParaRPr lang="tt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5168"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Мин нинди гөлләр яратам?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чәчәкле-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dirty="0" smtClean="0"/>
                    </a:p>
                    <a:p>
                      <a:r>
                        <a:rPr lang="tt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яфраклы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dirty="0" smtClean="0"/>
                    </a:p>
                    <a:p>
                      <a:r>
                        <a:rPr lang="tt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үрмәле.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dirty="0" smtClean="0"/>
                    </a:p>
                    <a:p>
                      <a:r>
                        <a:rPr lang="tt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3264"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 тәрәзә төбендә нинди гөлләр үстерер идем?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энәле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чәчәкле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эре яфраклы.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5168"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Гөлләр кеше өчен нинди файда китерә?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һаваны сафландыра-лар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бүләк итү өчен;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бернинди файдасы юк.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t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8944"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Кояшлы көннәрдә ничек тәрбияләргә?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яктылыктан качырырга</a:t>
                      </a:r>
                    </a:p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 сибәргә;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t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төпләрен йомшартырга.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t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603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/>
              <a:t>Гөлләрне үрчетү ысуллары.</a:t>
            </a:r>
            <a:endParaRPr lang="ru-RU" dirty="0"/>
          </a:p>
        </p:txBody>
      </p:sp>
      <p:pic>
        <p:nvPicPr>
          <p:cNvPr id="4" name="Объект 3" descr="C:\Users\лилия\AppData\Local\Microsoft\Windows\Temporary Internet Files\Content.Word\100_347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736304" cy="190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Халиса\Desktop\Новая папка\100_35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362" y="1680561"/>
            <a:ext cx="2762250" cy="207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илия\AppData\Local\Microsoft\Windows\Temporary Internet Files\Content.Word\100_34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91922"/>
            <a:ext cx="2736304" cy="202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Халиса\Desktop\Новая папка (2)\100_3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362" y="4191922"/>
            <a:ext cx="28790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014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/>
              <a:t>Гөлләр матурлык чыганагы</a:t>
            </a:r>
            <a:endParaRPr lang="ru-RU" dirty="0"/>
          </a:p>
        </p:txBody>
      </p:sp>
      <p:pic>
        <p:nvPicPr>
          <p:cNvPr id="4" name="Объект 3" descr="C:\Users\лилия\Desktop\я\DSCN130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210593" y="3937045"/>
            <a:ext cx="2859578" cy="2165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C:\Users\лилия\Desktop\я\DSCN1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4141">
            <a:off x="5910408" y="3422773"/>
            <a:ext cx="2344046" cy="31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лилия\Desktop\я\DSCN1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9222">
            <a:off x="755576" y="3387597"/>
            <a:ext cx="2448272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илия\Desktop\я\DSCN1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612" y="1196752"/>
            <a:ext cx="3201674" cy="24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592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7130</TotalTime>
  <Words>146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Бүлмә гөлләре</vt:lpstr>
      <vt:lpstr>Эшемнең төп максаты:</vt:lpstr>
      <vt:lpstr>Бүлмә гөлләренең төрләре </vt:lpstr>
      <vt:lpstr>Гөлләрнең дәвалау үзлеге </vt:lpstr>
      <vt:lpstr>Гөлләрне тәрбияләү </vt:lpstr>
      <vt:lpstr>Гөлләрне төрле авырулардан ничек сакларга?</vt:lpstr>
      <vt:lpstr>Гөлләр яратасызмы?</vt:lpstr>
      <vt:lpstr>Гөлләрне үрчетү ысуллары.</vt:lpstr>
      <vt:lpstr>Гөлләр матурлык чыганагы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Бүлмә гөлләре</dc:title>
  <dc:creator>лилия</dc:creator>
  <cp:lastModifiedBy>Халиса</cp:lastModifiedBy>
  <cp:revision>28</cp:revision>
  <dcterms:created xsi:type="dcterms:W3CDTF">2013-01-23T13:35:19Z</dcterms:created>
  <dcterms:modified xsi:type="dcterms:W3CDTF">2013-02-16T05:24:56Z</dcterms:modified>
</cp:coreProperties>
</file>