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87" r:id="rId16"/>
    <p:sldId id="273" r:id="rId17"/>
    <p:sldId id="274" r:id="rId18"/>
    <p:sldId id="275" r:id="rId19"/>
    <p:sldId id="28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9A8F-B981-4EE9-93AA-40C1B742FA3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DBED9-966F-482E-95EC-1695449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7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DBED9-966F-482E-95EC-16954496A1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47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логиче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DBED9-966F-482E-95EC-16954496A12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86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o.mail.ru/search_images?rch=e&amp;type=all&amp;is=0&amp;q=%D0%BC%D1%8F%D0%B3%D0%BA%D0%B8%D0%B5+%D0%B8%D0%B3%D1%80%D1%83%D1%88%D0%BA%D0%B8+%D0%BC%D1%8B%D1%88%D0%BA%D0%B8+%D1%81%D0%B2%D0%BE%D0%B8%D0%BC%D0%B8+%D1%80%D1%83%D0%BA%D0%B0%D0%BC%D0%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571876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 ученица 4а класса</a:t>
            </a:r>
          </a:p>
          <a:p>
            <a:r>
              <a:rPr lang="ru-RU" dirty="0" smtClean="0"/>
              <a:t>Дементьева Анастасия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Плющева</a:t>
            </a:r>
            <a:r>
              <a:rPr lang="ru-RU" dirty="0" smtClean="0"/>
              <a:t> Н. И.</a:t>
            </a:r>
          </a:p>
          <a:p>
            <a:r>
              <a:rPr lang="ru-RU" dirty="0" smtClean="0"/>
              <a:t>Нижневартовск 2014г.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Креативный подход к подарку маме.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9900"/>
                </a:solidFill>
                <a:latin typeface="Script MT Bold" pitchFamily="66" charset="0"/>
              </a:rPr>
              <a:t>Древняя Греция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Конь был одной из самых любимых игрушек детей Древней Греции</a:t>
            </a:r>
            <a:endParaRPr lang="ru-RU" dirty="0"/>
          </a:p>
        </p:txBody>
      </p:sp>
      <p:pic>
        <p:nvPicPr>
          <p:cNvPr id="4" name="Picture 5" descr="7a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571604" y="2928934"/>
            <a:ext cx="3990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00FF"/>
                </a:solidFill>
                <a:latin typeface="Script MT Bold" pitchFamily="66" charset="0"/>
              </a:rPr>
              <a:t>16 век. Париж.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Дамы по куклам … изучали моду!</a:t>
            </a:r>
          </a:p>
          <a:p>
            <a:endParaRPr lang="ru-RU" dirty="0"/>
          </a:p>
        </p:txBody>
      </p:sp>
      <p:pic>
        <p:nvPicPr>
          <p:cNvPr id="4" name="Picture 5" descr="antique_001_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28596" y="2071678"/>
            <a:ext cx="291341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759ae91-903b-eba6-52a7-65b4c285d116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800600" y="2214554"/>
            <a:ext cx="3261715" cy="44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66"/>
                </a:solidFill>
                <a:latin typeface="Script MT Bold" pitchFamily="66" charset="0"/>
              </a:rPr>
              <a:t>От тряпичных кукол - до фарфоровых…</a:t>
            </a:r>
            <a:endParaRPr lang="ru-RU" dirty="0"/>
          </a:p>
        </p:txBody>
      </p:sp>
      <p:pic>
        <p:nvPicPr>
          <p:cNvPr id="4" name="Picture 7" descr="bzzz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214942" y="1214422"/>
            <a:ext cx="2905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zag-01-med"/>
          <p:cNvPicPr>
            <a:picLocks noChangeAspect="1" noChangeArrowheads="1"/>
          </p:cNvPicPr>
          <p:nvPr/>
        </p:nvPicPr>
        <p:blipFill>
          <a:blip r:embed="rId3" cstate="print"/>
          <a:srcRect r="-3334" b="14624"/>
          <a:stretch>
            <a:fillRect/>
          </a:stretch>
        </p:blipFill>
        <p:spPr bwMode="auto">
          <a:xfrm>
            <a:off x="285720" y="1357298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15de58b350a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 bwMode="auto">
          <a:xfrm>
            <a:off x="2786050" y="1500174"/>
            <a:ext cx="220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latin typeface="Adobe Caslon Pro" pitchFamily="18" charset="0"/>
              </a:rPr>
              <a:t>Плюшевые мишки</a:t>
            </a:r>
            <a:endParaRPr lang="ru-RU" dirty="0"/>
          </a:p>
        </p:txBody>
      </p:sp>
      <p:pic>
        <p:nvPicPr>
          <p:cNvPr id="4" name="Picture 8" descr="12531894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a1dc744550c78d071f0c853435c8c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2909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tore_apendix_large9_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71612"/>
            <a:ext cx="285752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lushbear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14814"/>
            <a:ext cx="2581275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Игрушки, которые сделала я сама.</a:t>
            </a:r>
            <a:endParaRPr lang="ru-RU" dirty="0"/>
          </a:p>
        </p:txBody>
      </p:sp>
      <p:pic>
        <p:nvPicPr>
          <p:cNvPr id="4" name="Содержимое 3" descr="IMG_21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я не зарабатываю денег ,чтобы купить маме подарок, то должен существовать другой способ, сделать  приятное маме…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6143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1.Обоснование.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Я очень люблю мягкие игрушки. У меня много игрушек выполненных своими руками. Для своего проекта я выбрала игрушку мышонка, и назвала его Павлуша. Затем решила, что ему будет скучно одному и решила сшить ему подружку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Настюшу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Выкройку мышонка я нашла в интернете и по одной выкройке сшила двух мышат. Своих мышат я решила преподнести в качестве подарка своей маме.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610219"/>
            <a:ext cx="70320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моей работы: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Изготовить мягкие игрушки своими руками.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="1" baseline="0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Изучить историю развития игрушки.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Игрушка в готовом виде должна соответствовать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размерам выкройки.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000" b="1" i="1" baseline="0" dirty="0" smtClean="0">
                <a:latin typeface="Arial" pitchFamily="34" charset="0"/>
                <a:cs typeface="Arial" pitchFamily="34" charset="0"/>
              </a:rPr>
              <a:t>Само реализоваться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при выполнении работы своими руками.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30777"/>
            <a:ext cx="831541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7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Эскизы альтернативных моделей. Банк идей и предложений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7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Рисунок 1" descr="http://t1.gstatic.com/images?q=tbn:ANd9GcTYSm9UGb9tsxg0y7QvbOzkH9CaMqDR24hgCRlRy3pzyvg4bsNZbEIgZ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2000264" cy="228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http://t3.gstatic.com/images?q=tbn:ANd9GcQ360qjny5kR35ih1YXMO4j5tsOuWKKfO3UwQ0nYepawGUMB8vpJculsYA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928670"/>
            <a:ext cx="2782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IMG_215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10824" y="3242050"/>
            <a:ext cx="3117560" cy="32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60" y="3833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latin typeface="Arial"/>
                <a:ea typeface="Times New Roman"/>
                <a:cs typeface="Times New Roman"/>
              </a:rPr>
              <a:t>Передо </a:t>
            </a:r>
            <a:r>
              <a:rPr lang="ru-RU" sz="2400" i="1" dirty="0">
                <a:latin typeface="Arial"/>
                <a:ea typeface="Times New Roman"/>
                <a:cs typeface="Times New Roman"/>
              </a:rPr>
              <a:t>мною 3 модели мышек. Все они очень красивые и нетрудно шьются. В итоге я выбрала модель №3, потому что она мне больше всего понравилась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выполнения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ru-RU" sz="2200" dirty="0" smtClean="0"/>
              <a:t>1. Разработка эскиза.</a:t>
            </a:r>
            <a:br>
              <a:rPr lang="ru-RU" sz="2200" dirty="0" smtClean="0"/>
            </a:br>
            <a:r>
              <a:rPr lang="ru-RU" sz="2200" dirty="0" smtClean="0"/>
              <a:t>2.Изготовление  выкроек.</a:t>
            </a:r>
            <a:br>
              <a:rPr lang="ru-RU" sz="2200" dirty="0" smtClean="0"/>
            </a:br>
            <a:r>
              <a:rPr lang="ru-RU" sz="2200" dirty="0" smtClean="0"/>
              <a:t>3.Изготовление лекал.</a:t>
            </a:r>
            <a:br>
              <a:rPr lang="ru-RU" sz="2200" dirty="0" smtClean="0"/>
            </a:br>
            <a:r>
              <a:rPr lang="ru-RU" sz="2200" dirty="0" smtClean="0"/>
              <a:t>4.Подбор материалов.</a:t>
            </a:r>
            <a:br>
              <a:rPr lang="ru-RU" sz="2200" dirty="0" smtClean="0"/>
            </a:br>
            <a:r>
              <a:rPr lang="ru-RU" sz="2200" dirty="0" smtClean="0"/>
              <a:t>5. Выкраивание деталей.</a:t>
            </a:r>
            <a:br>
              <a:rPr lang="ru-RU" sz="2200" dirty="0" smtClean="0"/>
            </a:br>
            <a:r>
              <a:rPr lang="ru-RU" sz="2200" dirty="0" smtClean="0"/>
              <a:t>6. Соединение деталей.</a:t>
            </a:r>
          </a:p>
          <a:p>
            <a:pPr lvl="2"/>
            <a:r>
              <a:rPr lang="ru-RU" sz="2200" dirty="0" smtClean="0"/>
              <a:t>7. Набивка игрушки.</a:t>
            </a:r>
          </a:p>
          <a:p>
            <a:pPr lvl="2"/>
            <a:r>
              <a:rPr lang="ru-RU" sz="2200" dirty="0" smtClean="0"/>
              <a:t>8. Оформление игрушки.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                                              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                                                     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857364"/>
            <a:ext cx="5789558" cy="557216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                               </a:t>
            </a:r>
            <a:endParaRPr lang="ru-RU" dirty="0" smtClean="0"/>
          </a:p>
          <a:p>
            <a:r>
              <a:rPr lang="ru-RU" sz="3600" b="1" dirty="0" smtClean="0">
                <a:solidFill>
                  <a:srgbClr val="FF0066"/>
                </a:solidFill>
                <a:latin typeface="Calibri" pitchFamily="34" charset="0"/>
              </a:rPr>
              <a:t>"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Играть</a:t>
            </a:r>
            <a:r>
              <a:rPr lang="ru-RU" sz="3600" b="1" dirty="0" smtClean="0">
                <a:solidFill>
                  <a:srgbClr val="FF0066"/>
                </a:solidFill>
                <a:latin typeface="Calibri" pitchFamily="34" charset="0"/>
              </a:rPr>
              <a:t> – это развлекаться, забавляться чем-то"</a:t>
            </a:r>
            <a:r>
              <a:rPr lang="ru-RU" sz="3600" dirty="0" smtClean="0"/>
              <a:t> </a:t>
            </a:r>
            <a:r>
              <a:rPr lang="ru-RU" sz="54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Словарь С. И. Ожегова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pic>
        <p:nvPicPr>
          <p:cNvPr id="4" name="Содержимое 3" descr="IMG_196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Технологический процесс изготовления изделия.</a:t>
            </a:r>
            <a:endParaRPr lang="ru-RU" dirty="0"/>
          </a:p>
        </p:txBody>
      </p:sp>
      <p:pic>
        <p:nvPicPr>
          <p:cNvPr id="4" name="Содержимое 3" descr="IMG_19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Технологический процесс изготовления изделия.</a:t>
            </a:r>
            <a:endParaRPr lang="ru-RU" dirty="0"/>
          </a:p>
        </p:txBody>
      </p:sp>
      <p:pic>
        <p:nvPicPr>
          <p:cNvPr id="4" name="Содержимое 3" descr="IMG_19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Технологический процесс изготовления изделия.</a:t>
            </a:r>
            <a:endParaRPr lang="ru-RU" dirty="0"/>
          </a:p>
        </p:txBody>
      </p:sp>
      <p:pic>
        <p:nvPicPr>
          <p:cNvPr id="4" name="Содержимое 3" descr="IMG_21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веселые мышата </a:t>
            </a:r>
            <a:r>
              <a:rPr lang="ru-RU" dirty="0" err="1" smtClean="0"/>
              <a:t>Настюша</a:t>
            </a:r>
            <a:r>
              <a:rPr lang="ru-RU" dirty="0" smtClean="0"/>
              <a:t> и </a:t>
            </a:r>
            <a:r>
              <a:rPr lang="ru-RU" dirty="0" err="1" smtClean="0"/>
              <a:t>павлуша</a:t>
            </a:r>
            <a:endParaRPr lang="ru-RU" dirty="0"/>
          </a:p>
        </p:txBody>
      </p:sp>
      <p:pic>
        <p:nvPicPr>
          <p:cNvPr id="4" name="Содержимое 3" descr="IMG_21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r>
              <a:rPr lang="ru-RU" sz="2000" dirty="0" smtClean="0"/>
              <a:t>Я считаю, что достигла цели и задачи, которые ставила перед собой в начале работы над проектом.</a:t>
            </a:r>
          </a:p>
          <a:p>
            <a:r>
              <a:rPr lang="ru-RU" sz="2000" dirty="0" smtClean="0"/>
              <a:t>Мне удалось пополнить свою коллекцию мягкими игрушками. Мои мышата получились очень симпатичными.</a:t>
            </a:r>
          </a:p>
          <a:p>
            <a:r>
              <a:rPr lang="ru-RU" sz="2000" dirty="0" smtClean="0"/>
              <a:t>Сшитые мной игрушки будут хорошим подарком моей маме, надеюсь ей очень понравится.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500438"/>
            <a:ext cx="5114778" cy="1101248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Picture 5" descr="31010_ad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0"/>
            <a:ext cx="3000396" cy="33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dff6c7e3c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2636450" cy="301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_d57a_2fe6e09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0"/>
            <a:ext cx="3143240" cy="33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642918"/>
            <a:ext cx="5105400" cy="2868168"/>
          </a:xfrm>
        </p:spPr>
        <p:txBody>
          <a:bodyPr/>
          <a:lstStyle/>
          <a:p>
            <a:r>
              <a:rPr lang="ru-RU" dirty="0" smtClean="0"/>
              <a:t>--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143248"/>
            <a:ext cx="5183104" cy="1354988"/>
          </a:xfrm>
        </p:spPr>
        <p:txBody>
          <a:bodyPr>
            <a:noAutofit/>
          </a:bodyPr>
          <a:lstStyle/>
          <a:p>
            <a:r>
              <a:rPr lang="ru-RU" sz="2800" dirty="0" smtClean="0"/>
              <a:t>-Почему они появились и до сих пор появляются у людей?</a:t>
            </a:r>
          </a:p>
          <a:p>
            <a:pPr>
              <a:buFontTx/>
              <a:buChar char="-"/>
            </a:pPr>
            <a:r>
              <a:rPr lang="ru-RU" sz="2800" dirty="0" smtClean="0"/>
              <a:t>Разве без них нельзя обойтись?</a:t>
            </a:r>
          </a:p>
          <a:p>
            <a:pPr>
              <a:buFontTx/>
              <a:buChar char="-"/>
            </a:pPr>
            <a:r>
              <a:rPr lang="ru-RU" sz="2800" dirty="0" smtClean="0"/>
              <a:t>- Как они выглядели первые игрушки?</a:t>
            </a:r>
          </a:p>
          <a:p>
            <a:pPr>
              <a:buFontTx/>
              <a:buChar char="-"/>
            </a:pPr>
            <a:r>
              <a:rPr lang="ru-RU" sz="2800" dirty="0" smtClean="0"/>
              <a:t>- Как выглядят и чему служат современные игрушки?</a:t>
            </a:r>
            <a:endParaRPr lang="ru-RU" sz="2800" dirty="0"/>
          </a:p>
        </p:txBody>
      </p:sp>
      <p:pic>
        <p:nvPicPr>
          <p:cNvPr id="4" name="Picture 4" descr="0a1dc744550c78d071f0c853435c8c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2909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248467955_1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Женская фигурка олицетворяет плодородие, конь считался слугой Солнца</a:t>
            </a:r>
            <a:endParaRPr lang="ru-RU" sz="2800" dirty="0"/>
          </a:p>
        </p:txBody>
      </p:sp>
      <p:pic>
        <p:nvPicPr>
          <p:cNvPr id="4" name="Picture 4" descr="photo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mic Sans MS" pitchFamily="66" charset="0"/>
              </a:rPr>
              <a:t>Птицы предвещали весну и лето</a:t>
            </a:r>
            <a:endParaRPr lang="ru-RU" dirty="0"/>
          </a:p>
        </p:txBody>
      </p:sp>
      <p:pic>
        <p:nvPicPr>
          <p:cNvPr id="4" name="Picture 4" descr="95a0cf455e15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64643" y="1609725"/>
            <a:ext cx="70241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9900"/>
                </a:solidFill>
                <a:latin typeface="Comic Sans MS" pitchFamily="66" charset="0"/>
              </a:rPr>
              <a:t>     Погремушки отгоняли злых духов</a:t>
            </a:r>
            <a:endParaRPr lang="ru-RU" dirty="0"/>
          </a:p>
        </p:txBody>
      </p:sp>
      <p:pic>
        <p:nvPicPr>
          <p:cNvPr id="4" name="Picture 4" descr="c0571b4ddc1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928802"/>
            <a:ext cx="40719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429124" y="150017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погрем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143372" y="41910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Script MT Bold" pitchFamily="66" charset="0"/>
              </a:rPr>
              <a:t>     Древний Египет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Первые игрушки - деревянные фигурки коров.</a:t>
            </a:r>
          </a:p>
        </p:txBody>
      </p:sp>
      <p:pic>
        <p:nvPicPr>
          <p:cNvPr id="4" name="Picture 4" descr="last-tim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67012"/>
            <a:ext cx="66294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439</TotalTime>
  <Words>322</Words>
  <Application>Microsoft Office PowerPoint</Application>
  <PresentationFormat>Экран (4:3)</PresentationFormat>
  <Paragraphs>61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Креативный подход к подарку маме.</vt:lpstr>
      <vt:lpstr>                                                                                                                          </vt:lpstr>
      <vt:lpstr> </vt:lpstr>
      <vt:lpstr>--</vt:lpstr>
      <vt:lpstr>Слайд 5</vt:lpstr>
      <vt:lpstr>Женская фигурка олицетворяет плодородие, конь считался слугой Солнца</vt:lpstr>
      <vt:lpstr>Птицы предвещали весну и лето</vt:lpstr>
      <vt:lpstr>     Погремушки отгоняли злых духов</vt:lpstr>
      <vt:lpstr>     Древний Египет </vt:lpstr>
      <vt:lpstr>Древняя Греция</vt:lpstr>
      <vt:lpstr>16 век. Париж. </vt:lpstr>
      <vt:lpstr>От тряпичных кукол - до фарфоровых…</vt:lpstr>
      <vt:lpstr>Плюшевые мишки</vt:lpstr>
      <vt:lpstr>Игрушки, которые сделала я сама.</vt:lpstr>
      <vt:lpstr>Гипотеза:</vt:lpstr>
      <vt:lpstr>Слайд 16</vt:lpstr>
      <vt:lpstr>Слайд 17</vt:lpstr>
      <vt:lpstr>Слайд 18</vt:lpstr>
      <vt:lpstr>Этапы выполнения проекта</vt:lpstr>
      <vt:lpstr>Инструменты и материалы</vt:lpstr>
      <vt:lpstr>Технологический процесс изготовления изделия.</vt:lpstr>
      <vt:lpstr>Технологический процесс изготовления изделия.</vt:lpstr>
      <vt:lpstr>Технологический процесс изготовления изделия.</vt:lpstr>
      <vt:lpstr>Мои веселые мышата Настюша и павлуша</vt:lpstr>
      <vt:lpstr>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мышата</dc:title>
  <dc:creator>User</dc:creator>
  <cp:lastModifiedBy>Admin</cp:lastModifiedBy>
  <cp:revision>51</cp:revision>
  <dcterms:created xsi:type="dcterms:W3CDTF">2014-02-10T14:29:12Z</dcterms:created>
  <dcterms:modified xsi:type="dcterms:W3CDTF">2015-02-08T13:10:16Z</dcterms:modified>
</cp:coreProperties>
</file>