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74058-2183-480C-A2E9-D3BDAC0060CF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A7405-96D2-4405-9EBE-51F2BBE72EC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A7405-96D2-4405-9EBE-51F2BBE72EC2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139573-1C84-47CE-9E70-1B4D0125007C}" type="datetimeFigureOut">
              <a:rPr lang="ru-RU" smtClean="0"/>
              <a:t>02.08.2005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3FE7B6D-5820-4944-BFC0-5C9D145B4EA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iznyata.ru/razvitie/starichok-lesovichok-i-eshhe-igra-v-chok-chok" TargetMode="External"/><Relationship Id="rId7" Type="http://schemas.openxmlformats.org/officeDocument/2006/relationships/hyperlink" Target="http://kushay.org/blyuda_iz_kartofelya_na_skoruyu_ruku.htmlhttp:/fotobluda.ru/razdeli/kartofelya/blyudo-iz-kartofelya-luka.html" TargetMode="External"/><Relationship Id="rId2" Type="http://schemas.openxmlformats.org/officeDocument/2006/relationships/hyperlink" Target="http://13-blog.ru/blog/vot_i_osen_prishla_kartiny_na_temu_oseni/2011-09-07-94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logs.privet.ru/community/Divanchik/tags/32458" TargetMode="External"/><Relationship Id="rId5" Type="http://schemas.openxmlformats.org/officeDocument/2006/relationships/hyperlink" Target="http://plushealth.ru/receipt/1919-klyukva-bolotnaya-pri-prostudnykh-zabolevaniyakh.html%20/" TargetMode="External"/><Relationship Id="rId4" Type="http://schemas.openxmlformats.org/officeDocument/2006/relationships/hyperlink" Target="http://odnatakaya.ru/pravilnoe-pitani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&amp;Ocy;&amp;scy;&amp;iecy;&amp;ncy;&amp;ncy;&amp;icy;&amp;jcy; &amp;dcy;&amp;ocy;&amp;mcy;&amp;icy;&amp;k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3116"/>
            <a:ext cx="6000750" cy="457200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Праздник: «Осень, осень, в гости просим»</a:t>
            </a:r>
            <a:br>
              <a:rPr lang="ru-RU" dirty="0" smtClean="0"/>
            </a:br>
            <a:r>
              <a:rPr lang="ru-RU" dirty="0" smtClean="0"/>
              <a:t>МБОУ СОШ №15 г. Владимира</a:t>
            </a:r>
            <a:br>
              <a:rPr lang="ru-RU" dirty="0" smtClean="0"/>
            </a:br>
            <a:r>
              <a:rPr lang="ru-RU" dirty="0" smtClean="0"/>
              <a:t>Учитель:  Володина Т.В.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8-tub-ru.yandex.net/i?id=140945060-4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00174"/>
            <a:ext cx="5000660" cy="450059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1285883"/>
          </a:xfrm>
        </p:spPr>
        <p:txBody>
          <a:bodyPr/>
          <a:lstStyle/>
          <a:p>
            <a:r>
              <a:rPr lang="ru-RU" dirty="0" smtClean="0"/>
              <a:t>Привал «Ягодный»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Какие ягода встречаются сейчас?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Рбяниа</a:t>
            </a:r>
            <a:endParaRPr lang="ru-RU" dirty="0" smtClean="0"/>
          </a:p>
          <a:p>
            <a:r>
              <a:rPr lang="ru-RU" dirty="0" err="1" smtClean="0"/>
              <a:t>Аклиан</a:t>
            </a:r>
            <a:endParaRPr lang="ru-RU" dirty="0" smtClean="0"/>
          </a:p>
          <a:p>
            <a:r>
              <a:rPr lang="ru-RU" dirty="0" err="1" smtClean="0"/>
              <a:t>Кюлкав</a:t>
            </a:r>
            <a:endParaRPr lang="ru-RU" dirty="0" smtClean="0"/>
          </a:p>
          <a:p>
            <a:r>
              <a:rPr lang="ru-RU" dirty="0" err="1"/>
              <a:t>Б</a:t>
            </a:r>
            <a:r>
              <a:rPr lang="ru-RU" dirty="0" err="1" smtClean="0"/>
              <a:t>урсинка</a:t>
            </a:r>
            <a:endParaRPr lang="ru-RU" dirty="0"/>
          </a:p>
        </p:txBody>
      </p:sp>
      <p:pic>
        <p:nvPicPr>
          <p:cNvPr id="27650" name="Picture 2" descr="http://im3-tub-ru.yandex.net/i?id=180220512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7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8-tub-ru.yandex.net/i?id=172685956-50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333773" cy="2500330"/>
          </a:xfrm>
          <a:prstGeom prst="rect">
            <a:avLst/>
          </a:prstGeom>
          <a:noFill/>
        </p:spPr>
      </p:pic>
      <p:pic>
        <p:nvPicPr>
          <p:cNvPr id="26628" name="Picture 4" descr="http://im0-tub-ru.yandex.net/i?id=25706184-6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357430"/>
            <a:ext cx="3319486" cy="2428892"/>
          </a:xfrm>
          <a:prstGeom prst="rect">
            <a:avLst/>
          </a:prstGeom>
          <a:noFill/>
        </p:spPr>
      </p:pic>
      <p:pic>
        <p:nvPicPr>
          <p:cNvPr id="6" name="Picture 2" descr="http://im3-tub-ru.yandex.net/i?id=180220512-4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3" y="3643314"/>
            <a:ext cx="352427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://im5-tub-ru.yandex.net/i?id=209837700-6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7"/>
            <a:ext cx="5786478" cy="405773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/>
          <a:lstStyle/>
          <a:p>
            <a:r>
              <a:rPr lang="ru-RU" dirty="0" smtClean="0"/>
              <a:t>Привал «Грибной»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71480"/>
            <a:ext cx="35719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1340080541_2012-06-19_0834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28600"/>
            <a:ext cx="8077200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43200"/>
            <a:ext cx="606266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11668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785794"/>
            <a:ext cx="16002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20060807_220317_CIMG4576cr1w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857232"/>
            <a:ext cx="109855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857232"/>
            <a:ext cx="1219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86644" y="857232"/>
            <a:ext cx="1600200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lick?url=http%3A%2F%2Fnloov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58082" y="2643182"/>
            <a:ext cx="152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358082" y="4714884"/>
            <a:ext cx="16764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6994E-6 L -0.35833 0.5154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2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93802E-7 L -0.275 0.34413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38668E-6 L -0.31667 -0.035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1470025"/>
          </a:xfrm>
        </p:spPr>
        <p:txBody>
          <a:bodyPr/>
          <a:lstStyle/>
          <a:p>
            <a:r>
              <a:rPr lang="ru-RU" dirty="0" smtClean="0"/>
              <a:t>Привал «Овощной»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im8-tub-ru.yandex.net/i?id=173119151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643182"/>
            <a:ext cx="4333905" cy="32504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1.liveinternet.ru/images/attach/c/6/93/60/93060691_3906587_1321562027_281478958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5191125" cy="5314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0-tub-ru.yandex.net/i?id=140793129-0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14422"/>
            <a:ext cx="3520465" cy="2286016"/>
          </a:xfrm>
          <a:prstGeom prst="rect">
            <a:avLst/>
          </a:prstGeom>
          <a:noFill/>
        </p:spPr>
      </p:pic>
      <p:pic>
        <p:nvPicPr>
          <p:cNvPr id="34820" name="Picture 4" descr="http://im7-tub-ru.yandex.net/i?id=213135812-1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857628"/>
            <a:ext cx="3471411" cy="2643206"/>
          </a:xfrm>
          <a:prstGeom prst="rect">
            <a:avLst/>
          </a:prstGeom>
          <a:noFill/>
        </p:spPr>
      </p:pic>
      <p:pic>
        <p:nvPicPr>
          <p:cNvPr id="34822" name="Picture 6" descr="http://im3-tub-ru.yandex.net/i?id=73574018-0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286256"/>
            <a:ext cx="3143272" cy="2357454"/>
          </a:xfrm>
          <a:prstGeom prst="rect">
            <a:avLst/>
          </a:prstGeom>
          <a:noFill/>
        </p:spPr>
      </p:pic>
      <p:pic>
        <p:nvPicPr>
          <p:cNvPr id="34824" name="Picture 8" descr="http://im7-tub-ru.yandex.net/i?id=36465559-3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571480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&amp;Kcy;&amp;lcy;&amp;iecy;&amp;ncy;&amp;ocy;&amp;vcy;&amp;ycy;&amp;iecy; &amp;lcy;&amp;icy;&amp;scy;&amp;tcy;&amp;softcy;&amp;yacy;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04" y="357166"/>
            <a:ext cx="8657320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071678"/>
            <a:ext cx="707236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http://13-blog.ru/blog/vot_i_osen_prishla_kartiny_na_temu_oseni/2011-09-07-94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3214686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http://giznyata.ru/razvitie/starichok-lesovichok-i-eshhe-igra-v-chok-chok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http://odnatakaya.ru/pravilnoe-pitanie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http://plushealth.ru/receipt/1919-klyukva-bolotnaya-pri-prostudnykh-zabolevaniyakh.html /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>
                <a:hlinkClick r:id="rId6"/>
              </a:rPr>
              <a:t>http://blogs.privet.ru/community/Divanchik/tags/32458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http://kushay.org/blyuda_iz_kartofelya_na_skoruyu_ruku.htmlhttp://fotobluda.ru/razdeli/kartofelya/blyudo-iz-kartofelya-luka.html</a:t>
            </a:r>
            <a:endParaRPr lang="ru-RU" dirty="0" smtClean="0"/>
          </a:p>
          <a:p>
            <a:r>
              <a:rPr lang="en-US" dirty="0" smtClean="0"/>
              <a:t>http://bludu.ru/blyudo-s-kartofelnim-pyure/82971.html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285728"/>
            <a:ext cx="8458200" cy="1222375"/>
          </a:xfrm>
        </p:spPr>
        <p:txBody>
          <a:bodyPr/>
          <a:lstStyle/>
          <a:p>
            <a:r>
              <a:rPr lang="ru-RU" dirty="0" smtClean="0"/>
              <a:t>Использованные ресурсы: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m7-tub-ru.yandex.net/i?id=202300272-29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96496"/>
            <a:ext cx="7143800" cy="535785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7145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8-tub-ru.yandex.net/i?id=173119151-44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285992"/>
            <a:ext cx="3643339" cy="2732504"/>
          </a:xfrm>
          <a:prstGeom prst="rect">
            <a:avLst/>
          </a:prstGeom>
          <a:noFill/>
        </p:spPr>
      </p:pic>
      <p:pic>
        <p:nvPicPr>
          <p:cNvPr id="17412" name="Picture 4" descr="http://im3-tub-ru.yandex.net/i?id=111462854-48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000504"/>
            <a:ext cx="3619525" cy="2714644"/>
          </a:xfrm>
          <a:prstGeom prst="rect">
            <a:avLst/>
          </a:prstGeom>
          <a:noFill/>
        </p:spPr>
      </p:pic>
      <p:pic>
        <p:nvPicPr>
          <p:cNvPr id="17414" name="Picture 6" descr="http://im7-tub-ru.yandex.net/i?id=117922899-3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14422"/>
            <a:ext cx="2786082" cy="222293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   Дары осени</a:t>
            </a:r>
            <a:endParaRPr lang="ru-RU" sz="4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7-tub-ru.yandex.net/i?id=190232376-6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357298"/>
            <a:ext cx="3740494" cy="40954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4-tub-ru.yandex.net/i?id=75241344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357430"/>
            <a:ext cx="4714908" cy="427497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772400" cy="1470025"/>
          </a:xfrm>
        </p:spPr>
        <p:txBody>
          <a:bodyPr/>
          <a:lstStyle/>
          <a:p>
            <a:r>
              <a:rPr lang="ru-RU" dirty="0" smtClean="0"/>
              <a:t>Привал « Лесной»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7-tub-ru.yandex.net/i?id=44263403-6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14752"/>
            <a:ext cx="3810027" cy="2857520"/>
          </a:xfrm>
          <a:prstGeom prst="rect">
            <a:avLst/>
          </a:prstGeom>
          <a:noFill/>
        </p:spPr>
      </p:pic>
      <p:pic>
        <p:nvPicPr>
          <p:cNvPr id="22534" name="Picture 6" descr="http://i.i.ua/photo/images/pic/4/3/3333434_a0662f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714356"/>
            <a:ext cx="381000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1.liveinternet.ru/images/attach/c/5/84/988/84988963_33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6096000" cy="4572000"/>
          </a:xfrm>
          <a:prstGeom prst="rect">
            <a:avLst/>
          </a:prstGeom>
          <a:noFill/>
        </p:spPr>
      </p:pic>
      <p:pic>
        <p:nvPicPr>
          <p:cNvPr id="23556" name="Picture 4" descr="http://im7-tub-ru.yandex.net/i?id=42992504-5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71480"/>
            <a:ext cx="19812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ebcommunity.ru/wp-content/uploads/2010/03/Sosna-600x5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642919"/>
            <a:ext cx="3214709" cy="3152562"/>
          </a:xfrm>
          <a:prstGeom prst="rect">
            <a:avLst/>
          </a:prstGeom>
          <a:noFill/>
        </p:spPr>
      </p:pic>
      <p:pic>
        <p:nvPicPr>
          <p:cNvPr id="24584" name="Picture 8" descr="http://im3-tub-ru.yandex.net/i?id=238934512-3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71810"/>
            <a:ext cx="4652042" cy="3354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121</TotalTime>
  <Words>67</Words>
  <Application>Microsoft Office PowerPoint</Application>
  <PresentationFormat>Экран (4:3)</PresentationFormat>
  <Paragraphs>21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Праздник: «Осень, осень, в гости просим» МБОУ СОШ №15 г. Владимира Учитель:  Володина Т.В.</vt:lpstr>
      <vt:lpstr>Слайд 2</vt:lpstr>
      <vt:lpstr>Слайд 3</vt:lpstr>
      <vt:lpstr>               Дары осени</vt:lpstr>
      <vt:lpstr>Слайд 5</vt:lpstr>
      <vt:lpstr>Привал « Лесной»</vt:lpstr>
      <vt:lpstr>Слайд 7</vt:lpstr>
      <vt:lpstr>Слайд 8</vt:lpstr>
      <vt:lpstr>Слайд 9</vt:lpstr>
      <vt:lpstr>Привал «Ягодный»</vt:lpstr>
      <vt:lpstr>Какие ягода встречаются сейчас?</vt:lpstr>
      <vt:lpstr>Слайд 12</vt:lpstr>
      <vt:lpstr>Привал «Грибной»</vt:lpstr>
      <vt:lpstr>Слайд 14</vt:lpstr>
      <vt:lpstr>Слайд 15</vt:lpstr>
      <vt:lpstr>Слайд 16</vt:lpstr>
      <vt:lpstr>Привал «Овощной»</vt:lpstr>
      <vt:lpstr>Слайд 18</vt:lpstr>
      <vt:lpstr>Слайд 19</vt:lpstr>
      <vt:lpstr>Использованные 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михаил</dc:creator>
  <cp:lastModifiedBy>михаил</cp:lastModifiedBy>
  <cp:revision>13</cp:revision>
  <dcterms:created xsi:type="dcterms:W3CDTF">2005-08-01T22:52:06Z</dcterms:created>
  <dcterms:modified xsi:type="dcterms:W3CDTF">2005-08-02T00:53:41Z</dcterms:modified>
</cp:coreProperties>
</file>