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15FD-BAC0-47B7-ADBF-A1611EF79E8F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F5-7C6A-4177-80C1-D4B0CD84E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15FD-BAC0-47B7-ADBF-A1611EF79E8F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F5-7C6A-4177-80C1-D4B0CD84E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15FD-BAC0-47B7-ADBF-A1611EF79E8F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F5-7C6A-4177-80C1-D4B0CD84E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15FD-BAC0-47B7-ADBF-A1611EF79E8F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F5-7C6A-4177-80C1-D4B0CD84E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15FD-BAC0-47B7-ADBF-A1611EF79E8F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F5-7C6A-4177-80C1-D4B0CD84E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15FD-BAC0-47B7-ADBF-A1611EF79E8F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F5-7C6A-4177-80C1-D4B0CD84E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15FD-BAC0-47B7-ADBF-A1611EF79E8F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F5-7C6A-4177-80C1-D4B0CD84E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15FD-BAC0-47B7-ADBF-A1611EF79E8F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F5-7C6A-4177-80C1-D4B0CD84E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15FD-BAC0-47B7-ADBF-A1611EF79E8F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F5-7C6A-4177-80C1-D4B0CD84E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15FD-BAC0-47B7-ADBF-A1611EF79E8F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F5-7C6A-4177-80C1-D4B0CD84E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15FD-BAC0-47B7-ADBF-A1611EF79E8F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F5-7C6A-4177-80C1-D4B0CD84E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715FD-BAC0-47B7-ADBF-A1611EF79E8F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EC1F5-7C6A-4177-80C1-D4B0CD84E8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Викторина:</a:t>
            </a:r>
            <a:br>
              <a:rPr lang="ru-RU" sz="9600" b="1" dirty="0" smtClean="0">
                <a:solidFill>
                  <a:srgbClr val="FF0000"/>
                </a:solidFill>
              </a:rPr>
            </a:br>
            <a:r>
              <a:rPr lang="ru-RU" sz="9600" b="1" dirty="0" smtClean="0">
                <a:solidFill>
                  <a:srgbClr val="FF0000"/>
                </a:solidFill>
              </a:rPr>
              <a:t>самый, </a:t>
            </a:r>
            <a:br>
              <a:rPr lang="ru-RU" sz="9600" b="1" dirty="0" smtClean="0">
                <a:solidFill>
                  <a:srgbClr val="FF0000"/>
                </a:solidFill>
              </a:rPr>
            </a:br>
            <a:r>
              <a:rPr lang="ru-RU" sz="9600" b="1" dirty="0" smtClean="0">
                <a:solidFill>
                  <a:srgbClr val="FF0000"/>
                </a:solidFill>
              </a:rPr>
              <a:t>самая, </a:t>
            </a:r>
            <a:br>
              <a:rPr lang="ru-RU" sz="9600" b="1" dirty="0" smtClean="0">
                <a:solidFill>
                  <a:srgbClr val="FF0000"/>
                </a:solidFill>
              </a:rPr>
            </a:br>
            <a:r>
              <a:rPr lang="ru-RU" sz="9600" b="1" dirty="0" smtClean="0">
                <a:solidFill>
                  <a:srgbClr val="FF0000"/>
                </a:solidFill>
              </a:rPr>
              <a:t>самое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Самый зубастый балет?</a:t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C:\Users\123\Desktop\картинки для викторины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196752"/>
            <a:ext cx="799288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Самый </a:t>
            </a:r>
            <a:r>
              <a:rPr lang="ru-RU" dirty="0"/>
              <a:t>геометрический головной убор?</a:t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C:\Users\123\Desktop\картинки для викторины\шляпа-цилиндр-300x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3312368" cy="4320480"/>
          </a:xfrm>
          <a:prstGeom prst="rect">
            <a:avLst/>
          </a:prstGeom>
          <a:noFill/>
        </p:spPr>
      </p:pic>
      <p:pic>
        <p:nvPicPr>
          <p:cNvPr id="9219" name="Picture 3" descr="C:\Users\123\Desktop\картинки для викторины\index8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1844823"/>
            <a:ext cx="3817243" cy="4320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Самый посудный головной убор?</a:t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C:\Users\123\Desktop\картинки для викторины\31189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27280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Самое детское плавательное средство?</a:t>
            </a:r>
          </a:p>
        </p:txBody>
      </p:sp>
      <p:pic>
        <p:nvPicPr>
          <p:cNvPr id="11266" name="Picture 2" descr="C:\Users\123\Desktop\картинки для викторины\i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760639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Самое </a:t>
            </a:r>
            <a:r>
              <a:rPr lang="ru-RU" dirty="0"/>
              <a:t>крупное спортивное мероприятие?</a:t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 descr="C:\Users\123\Desktop\картинки для викторины\i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48072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Самый первый школьный учебник?</a:t>
            </a:r>
          </a:p>
        </p:txBody>
      </p:sp>
      <p:pic>
        <p:nvPicPr>
          <p:cNvPr id="13314" name="Picture 2" descr="C:\Users\123\Desktop\картинки для викторины\i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5184576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Самый южный материк?</a:t>
            </a:r>
            <a:br>
              <a:rPr lang="ru-RU" dirty="0"/>
            </a:br>
            <a:endParaRPr lang="ru-RU" dirty="0"/>
          </a:p>
        </p:txBody>
      </p:sp>
      <p:pic>
        <p:nvPicPr>
          <p:cNvPr id="14338" name="Picture 2" descr="C:\Users\123\Desktop\картинки для викторины\i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9" y="1124744"/>
            <a:ext cx="604867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Самая известная нянюшка самого известного российского поэта?</a:t>
            </a:r>
          </a:p>
        </p:txBody>
      </p:sp>
      <p:pic>
        <p:nvPicPr>
          <p:cNvPr id="15362" name="Picture 2" descr="C:\Users\123\Desktop\картинки для викторины\i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1700808"/>
            <a:ext cx="547260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Самый умный вид спорта?</a:t>
            </a:r>
            <a:br>
              <a:rPr lang="ru-RU" dirty="0"/>
            </a:br>
            <a:endParaRPr lang="ru-RU" dirty="0"/>
          </a:p>
        </p:txBody>
      </p:sp>
      <p:pic>
        <p:nvPicPr>
          <p:cNvPr id="16386" name="Picture 2" descr="C:\Users\123\Desktop\картинки для викторины\i (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5832647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Самые большие волны?</a:t>
            </a:r>
            <a:br>
              <a:rPr lang="ru-RU" dirty="0"/>
            </a:br>
            <a:endParaRPr lang="ru-RU" dirty="0"/>
          </a:p>
        </p:txBody>
      </p:sp>
      <p:pic>
        <p:nvPicPr>
          <p:cNvPr id="17410" name="Picture 2" descr="C:\Users\123\Desktop\картинки для викторины\i (1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597666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Самая «солнечная» геометрическая фигура?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луч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Самый высокий милиционер?</a:t>
            </a:r>
          </a:p>
        </p:txBody>
      </p:sp>
      <p:pic>
        <p:nvPicPr>
          <p:cNvPr id="18434" name="Picture 2" descr="C:\Users\123\Desktop\картинки для викторины\i (1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1556792"/>
            <a:ext cx="612068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Самая длинная параллель?</a:t>
            </a:r>
            <a:br>
              <a:rPr lang="ru-RU" dirty="0"/>
            </a:br>
            <a:endParaRPr lang="ru-RU" dirty="0"/>
          </a:p>
        </p:txBody>
      </p:sp>
      <p:pic>
        <p:nvPicPr>
          <p:cNvPr id="19458" name="Picture 2" descr="C:\Users\123\Desktop\картинки для викторины\i (1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Самый большой кусок льда?</a:t>
            </a:r>
            <a:br>
              <a:rPr lang="ru-RU" dirty="0"/>
            </a:br>
            <a:endParaRPr lang="ru-RU" dirty="0"/>
          </a:p>
        </p:txBody>
      </p:sp>
      <p:pic>
        <p:nvPicPr>
          <p:cNvPr id="20482" name="Picture 2" descr="C:\Users\123\Desktop\картинки для викторины\i (1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696743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Самая балетная юбка?</a:t>
            </a:r>
            <a:br>
              <a:rPr lang="ru-RU" dirty="0"/>
            </a:br>
            <a:endParaRPr lang="ru-RU" dirty="0"/>
          </a:p>
        </p:txBody>
      </p:sp>
      <p:pic>
        <p:nvPicPr>
          <p:cNvPr id="21506" name="Picture 2" descr="C:\Users\123\Desktop\картинки для викторины\i (1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540060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Самый добрый доктор?</a:t>
            </a:r>
            <a:br>
              <a:rPr lang="ru-RU" dirty="0"/>
            </a:br>
            <a:endParaRPr lang="ru-RU" dirty="0"/>
          </a:p>
        </p:txBody>
      </p:sp>
      <p:pic>
        <p:nvPicPr>
          <p:cNvPr id="22530" name="Picture 2" descr="C:\Users\123\Desktop\картинки для викторины\i (1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96752"/>
            <a:ext cx="403244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Самое верное человеку животное?</a:t>
            </a:r>
            <a:br>
              <a:rPr lang="ru-RU" dirty="0"/>
            </a:br>
            <a:endParaRPr lang="ru-RU" dirty="0"/>
          </a:p>
        </p:txBody>
      </p:sp>
      <p:pic>
        <p:nvPicPr>
          <p:cNvPr id="23554" name="Picture 2" descr="C:\Users\123\Desktop\картинки для викторины\i (1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124744"/>
            <a:ext cx="640871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Самый музыкальный цветок?</a:t>
            </a:r>
            <a:br>
              <a:rPr lang="ru-RU" dirty="0"/>
            </a:br>
            <a:endParaRPr lang="ru-RU" dirty="0"/>
          </a:p>
        </p:txBody>
      </p:sp>
      <p:pic>
        <p:nvPicPr>
          <p:cNvPr id="24578" name="Picture 2" descr="C:\Users\123\Desktop\картинки для викторины\gallery_98_54_1068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Самый лучший знаток и рассказчик сказок?</a:t>
            </a:r>
          </a:p>
        </p:txBody>
      </p:sp>
      <p:pic>
        <p:nvPicPr>
          <p:cNvPr id="25602" name="Picture 2" descr="C:\Users\123\Desktop\картинки для викторины\1282195692_imgb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00200"/>
            <a:ext cx="5760639" cy="47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Самый правдивый барон на свете?</a:t>
            </a:r>
            <a:br>
              <a:rPr lang="ru-RU" dirty="0"/>
            </a:br>
            <a:endParaRPr lang="ru-RU" dirty="0"/>
          </a:p>
        </p:txBody>
      </p:sp>
      <p:pic>
        <p:nvPicPr>
          <p:cNvPr id="26626" name="Picture 2" descr="C:\Users\123\Desktop\картинки для викторины\226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3" y="980728"/>
            <a:ext cx="4248472" cy="5145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Самая овощная сказка?</a:t>
            </a:r>
            <a:br>
              <a:rPr lang="ru-RU" dirty="0"/>
            </a:br>
            <a:endParaRPr lang="ru-RU" dirty="0"/>
          </a:p>
        </p:txBody>
      </p:sp>
      <p:pic>
        <p:nvPicPr>
          <p:cNvPr id="27650" name="Picture 2" descr="C:\Users\123\Desktop\картинки для викторины\i (1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52736"/>
            <a:ext cx="5832647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Самый </a:t>
            </a:r>
            <a:r>
              <a:rPr lang="ru-RU" dirty="0"/>
              <a:t>большой медведь?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123\Desktop\картинки для викторины\3078312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2996952"/>
            <a:ext cx="6667500" cy="2947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Самый </a:t>
            </a:r>
            <a:r>
              <a:rPr lang="ru-RU" dirty="0"/>
              <a:t>известный житель Цветочного города?</a:t>
            </a:r>
            <a:br>
              <a:rPr lang="ru-RU" dirty="0"/>
            </a:br>
            <a:endParaRPr lang="ru-RU" dirty="0"/>
          </a:p>
        </p:txBody>
      </p:sp>
      <p:pic>
        <p:nvPicPr>
          <p:cNvPr id="28674" name="Picture 2" descr="C:\Users\123\Desktop\картинки для викторины\i (1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72816"/>
            <a:ext cx="381642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Самый уральский камень?</a:t>
            </a:r>
            <a:br>
              <a:rPr lang="ru-RU" dirty="0"/>
            </a:br>
            <a:endParaRPr lang="ru-RU" dirty="0"/>
          </a:p>
        </p:txBody>
      </p:sp>
      <p:pic>
        <p:nvPicPr>
          <p:cNvPr id="29698" name="Picture 2" descr="C:\Users\123\Desktop\картинки для викторины\medium_malahit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00200"/>
            <a:ext cx="633670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Самая </a:t>
            </a:r>
            <a:r>
              <a:rPr lang="ru-RU" dirty="0"/>
              <a:t>знаменитая фраза Шерлока Холмса?</a:t>
            </a:r>
            <a:br>
              <a:rPr lang="ru-RU" dirty="0"/>
            </a:br>
            <a:endParaRPr lang="ru-RU" dirty="0"/>
          </a:p>
        </p:txBody>
      </p:sp>
      <p:pic>
        <p:nvPicPr>
          <p:cNvPr id="30722" name="Picture 2" descr="C:\Users\123\Desktop\картинки для викторины\684q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772816"/>
            <a:ext cx="6229350" cy="4392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Самый </a:t>
            </a:r>
            <a:r>
              <a:rPr lang="ru-RU" dirty="0"/>
              <a:t>знаменитый во всём мире турист?</a:t>
            </a:r>
            <a:br>
              <a:rPr lang="ru-RU" dirty="0"/>
            </a:br>
            <a:endParaRPr lang="ru-RU" dirty="0"/>
          </a:p>
        </p:txBody>
      </p:sp>
      <p:pic>
        <p:nvPicPr>
          <p:cNvPr id="31746" name="Picture 2" descr="C:\Users\123\Desktop\картинки для викторины\i (1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5400599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Самый </a:t>
            </a:r>
            <a:r>
              <a:rPr lang="ru-RU" dirty="0"/>
              <a:t>походный музыкальный инструмент?</a:t>
            </a:r>
            <a:br>
              <a:rPr lang="ru-RU" dirty="0"/>
            </a:br>
            <a:endParaRPr lang="ru-RU" dirty="0"/>
          </a:p>
        </p:txBody>
      </p:sp>
      <p:pic>
        <p:nvPicPr>
          <p:cNvPr id="32770" name="Picture 2" descr="C:\Users\123\Desktop\картинки для викторины\i (2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68863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Самый </a:t>
            </a:r>
            <a:r>
              <a:rPr lang="ru-RU" dirty="0"/>
              <a:t>русский музыкальный инструмент?</a:t>
            </a:r>
            <a:br>
              <a:rPr lang="ru-RU" dirty="0"/>
            </a:br>
            <a:endParaRPr lang="ru-RU" dirty="0"/>
          </a:p>
        </p:txBody>
      </p:sp>
      <p:pic>
        <p:nvPicPr>
          <p:cNvPr id="33794" name="Picture 2" descr="C:\Users\123\Desktop\картинки для викторины\WZkNC00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475252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</a:t>
            </a:r>
            <a:r>
              <a:rPr lang="ru-RU" dirty="0"/>
              <a:t>называется книга, рассказывающая о самом-самом?</a:t>
            </a:r>
            <a:br>
              <a:rPr lang="ru-RU" dirty="0"/>
            </a:br>
            <a:endParaRPr lang="ru-RU" dirty="0"/>
          </a:p>
        </p:txBody>
      </p:sp>
      <p:pic>
        <p:nvPicPr>
          <p:cNvPr id="34818" name="Picture 2" descr="C:\Users\123\Desktop\картинки для викторины\i (2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5112567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123\Desktop\картинки для викторины\i (2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Молодцы!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Самый </a:t>
            </a:r>
            <a:r>
              <a:rPr lang="ru-RU" dirty="0"/>
              <a:t>зубастый столовый прибор?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123\Desktop\картинки для викторины\40020130B0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272807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Самая </a:t>
            </a:r>
            <a:r>
              <a:rPr lang="ru-RU" dirty="0"/>
              <a:t>походная сумка?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123\Desktop\картинки для викторины\strelok_k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69674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Самая </a:t>
            </a:r>
            <a:r>
              <a:rPr lang="ru-RU" dirty="0"/>
              <a:t>плавательная обувь?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123\Desktop\картинки для викторины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20080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Самый острый каблук?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123\Desktop\картинки для викторины\2621beeb6a9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120680" cy="4929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Самый небесный цвет?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123\Desktop\картинки для викторины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84887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Самый детский театр?</a:t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Users\123\Desktop\картинки для викторины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56084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94</Words>
  <Application>Microsoft Office PowerPoint</Application>
  <PresentationFormat>Экран (4:3)</PresentationFormat>
  <Paragraphs>38</Paragraphs>
  <Slides>37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Викторина: самый,  самая,  самое</vt:lpstr>
      <vt:lpstr> Самая «солнечная» геометрическая фигура? </vt:lpstr>
      <vt:lpstr>  Самый большой медведь?  </vt:lpstr>
      <vt:lpstr>  Самый зубастый столовый прибор?  </vt:lpstr>
      <vt:lpstr>  Самая походная сумка?  </vt:lpstr>
      <vt:lpstr>  Самая плавательная обувь?  </vt:lpstr>
      <vt:lpstr> Самый острый каблук? </vt:lpstr>
      <vt:lpstr>Самый небесный цвет? </vt:lpstr>
      <vt:lpstr>Самый детский театр? </vt:lpstr>
      <vt:lpstr>Самый зубастый балет? </vt:lpstr>
      <vt:lpstr> Самый геометрический головной убор? </vt:lpstr>
      <vt:lpstr>Самый посудный головной убор? </vt:lpstr>
      <vt:lpstr>Самое детское плавательное средство?</vt:lpstr>
      <vt:lpstr> Самое крупное спортивное мероприятие? </vt:lpstr>
      <vt:lpstr>Самый первый школьный учебник?</vt:lpstr>
      <vt:lpstr> Самый южный материк? </vt:lpstr>
      <vt:lpstr>Самая известная нянюшка самого известного российского поэта?</vt:lpstr>
      <vt:lpstr>Самый умный вид спорта? </vt:lpstr>
      <vt:lpstr>Самые большие волны? </vt:lpstr>
      <vt:lpstr>Самый высокий милиционер?</vt:lpstr>
      <vt:lpstr>Самая длинная параллель? </vt:lpstr>
      <vt:lpstr>Самый большой кусок льда? </vt:lpstr>
      <vt:lpstr>Самая балетная юбка? </vt:lpstr>
      <vt:lpstr>Самый добрый доктор? </vt:lpstr>
      <vt:lpstr>Самое верное человеку животное? </vt:lpstr>
      <vt:lpstr>Самый музыкальный цветок? </vt:lpstr>
      <vt:lpstr>Самый лучший знаток и рассказчик сказок?</vt:lpstr>
      <vt:lpstr> Самый правдивый барон на свете? </vt:lpstr>
      <vt:lpstr>Самая овощная сказка? </vt:lpstr>
      <vt:lpstr> Самый известный житель Цветочного города? </vt:lpstr>
      <vt:lpstr>Самый уральский камень? </vt:lpstr>
      <vt:lpstr> Самая знаменитая фраза Шерлока Холмса? </vt:lpstr>
      <vt:lpstr> Самый знаменитый во всём мире турист? </vt:lpstr>
      <vt:lpstr> Самый походный музыкальный инструмент? </vt:lpstr>
      <vt:lpstr> Самый русский музыкальный инструмент? </vt:lpstr>
      <vt:lpstr> Как называется книга, рассказывающая о самом-самом? </vt:lpstr>
      <vt:lpstr>Молодцы!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Самая «солнечная» геометрическая фигура?</dc:title>
  <dc:creator>123</dc:creator>
  <cp:lastModifiedBy>123</cp:lastModifiedBy>
  <cp:revision>9</cp:revision>
  <dcterms:created xsi:type="dcterms:W3CDTF">2013-10-30T17:52:50Z</dcterms:created>
  <dcterms:modified xsi:type="dcterms:W3CDTF">2013-10-30T19:19:59Z</dcterms:modified>
</cp:coreProperties>
</file>