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1185C-DE7F-4190-9880-1BD92DBDC654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7F9CB-2A81-46C9-A276-F4CEACB2E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8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2726346-E4B9-4C1D-9D32-8D9BB70DF9B8}" type="datetime1">
              <a:rPr lang="ru-RU" smtClean="0"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131C-28AA-4F12-8B37-7F43BC93FAA3}" type="datetime1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2976-B580-43CA-9956-F296D6ADF374}" type="datetime1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DBE632-CE20-447E-A823-072DB77CADCA}" type="datetime1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E3B08D-8B33-4D8F-820D-786D6A7BB93A}" type="datetime1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B76DE0-B786-43AB-A19E-88ABBE639A68}" type="datetime1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E8C5F22-3A33-4676-BCFF-D37F9CE8E27A}" type="datetime1">
              <a:rPr lang="ru-RU" smtClean="0"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348D-3668-4774-B1FA-FFEBD95FCA33}" type="datetime1">
              <a:rPr lang="ru-RU" smtClean="0"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D9649D-FB0D-4117-B295-737CBBB07707}" type="datetime1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76B4E2-964F-4031-A54D-075841344B10}" type="datetime1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34154DD-3874-4D19-B4A5-1EC496FB3219}" type="datetime1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07F3B4-F090-4AE9-A1C7-900A894AC221}" type="datetime1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3A4103-A75F-427E-B6A6-0A1B0A0124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16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560977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Игра 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«Найди ошибку»</a:t>
            </a:r>
            <a:endParaRPr lang="ru-RU" sz="7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10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601"/>
            <a:ext cx="1293490" cy="129349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9333"/>
            <a:ext cx="1296144" cy="1388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44" y="404664"/>
            <a:ext cx="1169196" cy="1169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6" y="5085184"/>
            <a:ext cx="1614661" cy="1319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81071"/>
            <a:ext cx="1686669" cy="17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26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036496" cy="1721346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Игра </a:t>
            </a:r>
            <a:r>
              <a:rPr lang="ru-RU" sz="53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53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</a:t>
            </a:r>
            <a:r>
              <a:rPr lang="ru-RU" sz="5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Назови, что ты видишь?» </a:t>
            </a:r>
            <a:endParaRPr lang="ru-RU" sz="53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11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2167"/>
            <a:ext cx="6624736" cy="4769810"/>
          </a:xfrm>
        </p:spPr>
      </p:pic>
    </p:spTree>
    <p:extLst>
      <p:ext uri="{BB962C8B-B14F-4D97-AF65-F5344CB8AC3E}">
        <p14:creationId xmlns:p14="http://schemas.microsoft.com/office/powerpoint/2010/main" val="815502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2340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Машина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4"/>
            <a:ext cx="9144000" cy="564166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8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589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Автобус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2"/>
            <a:ext cx="9144000" cy="566977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39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589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Мотоцикл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2"/>
            <a:ext cx="9144000" cy="56808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41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62831"/>
            <a:ext cx="8229600" cy="13990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Велосипед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0"/>
            <a:ext cx="9144000" cy="56814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16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38285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Самолёт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32"/>
            <a:ext cx="9144000" cy="566677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60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589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Вертолёт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72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94497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Теплоход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612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08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589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Лодка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72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5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«Что будем делать?»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Будем 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заниматься</a:t>
            </a:r>
          </a:p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Говорить</a:t>
            </a:r>
          </a:p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исать</a:t>
            </a:r>
          </a:p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Играть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19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589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Поезд</a:t>
            </a:r>
            <a:endParaRPr lang="ru-RU" sz="8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39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3809578"/>
          </a:xfrm>
        </p:spPr>
        <p:txBody>
          <a:bodyPr>
            <a:normAutofit fontScale="90000"/>
          </a:bodyPr>
          <a:lstStyle/>
          <a:p>
            <a:pPr marL="0" lvl="0"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Игра </a:t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«</a:t>
            </a:r>
            <a:r>
              <a:rPr lang="ru-RU" sz="67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Собери </a:t>
            </a:r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светофор»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34" y="2708920"/>
            <a:ext cx="2546612" cy="403388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21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4965080" cy="40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5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6" y="-2360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376" y="260648"/>
            <a:ext cx="9551912" cy="424847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             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Спасибо!</a:t>
            </a:r>
            <a:endParaRPr lang="ru-RU" sz="6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2" y="332656"/>
            <a:ext cx="9144000" cy="230425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Как зовут    </a:t>
            </a:r>
            <a:b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  воспитателя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241832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Екатерина Станиславовна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2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10544"/>
            <a:ext cx="4788024" cy="4365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0" y="1628800"/>
            <a:ext cx="4381186" cy="4346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66526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Что </a:t>
            </a:r>
            <a:r>
              <a:rPr lang="ru-RU" sz="13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это?</a:t>
            </a:r>
            <a:endParaRPr lang="ru-RU" sz="1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4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9612" y="5517232"/>
            <a:ext cx="6552728" cy="1109927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Светофор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5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21728" cy="5135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9112" cy="119675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Тема занятия: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372707" cy="1152128"/>
          </a:xfrm>
        </p:spPr>
        <p:txBody>
          <a:bodyPr>
            <a:noAutofit/>
          </a:bodyPr>
          <a:lstStyle/>
          <a:p>
            <a:pPr marL="64008" marR="76200" indent="0" algn="ctr" fontAlgn="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  <a:cs typeface="Times New Roman"/>
              </a:rPr>
              <a:t>«В гостях у светофора»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56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2"/>
            <a:ext cx="4654451" cy="278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Что это?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77072"/>
            <a:ext cx="9252520" cy="2376264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smtClean="0"/>
              <a:t>                                                       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Дорога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ru-RU" sz="4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Переход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488160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0" y="980728"/>
            <a:ext cx="46558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9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 кем можно   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переходить дорогу?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038600" cy="45259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Мама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Папа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Бабушка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Дедушка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1772816"/>
            <a:ext cx="5184576" cy="4475584"/>
          </a:xfrm>
        </p:spPr>
        <p:txBody>
          <a:bodyPr/>
          <a:lstStyle/>
          <a:p>
            <a:r>
              <a:rPr lang="ru-RU" sz="4800" dirty="0">
                <a:solidFill>
                  <a:srgbClr val="002060"/>
                </a:solidFill>
                <a:latin typeface="Arial Black" pitchFamily="34" charset="0"/>
              </a:rPr>
              <a:t>Тётя</a:t>
            </a:r>
          </a:p>
          <a:p>
            <a:r>
              <a:rPr lang="ru-RU" sz="4800" dirty="0">
                <a:solidFill>
                  <a:srgbClr val="002060"/>
                </a:solidFill>
                <a:latin typeface="Arial Black" pitchFamily="34" charset="0"/>
              </a:rPr>
              <a:t>Дядя</a:t>
            </a:r>
          </a:p>
          <a:p>
            <a:r>
              <a:rPr lang="ru-RU" sz="4800" dirty="0">
                <a:solidFill>
                  <a:srgbClr val="002060"/>
                </a:solidFill>
                <a:latin typeface="Arial Black" pitchFamily="34" charset="0"/>
              </a:rPr>
              <a:t>Воспитатель</a:t>
            </a:r>
          </a:p>
          <a:p>
            <a:r>
              <a:rPr lang="ru-RU" sz="4800" dirty="0">
                <a:solidFill>
                  <a:srgbClr val="002060"/>
                </a:solidFill>
                <a:latin typeface="Arial Black" pitchFamily="34" charset="0"/>
              </a:rPr>
              <a:t>Учитель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96752"/>
            <a:ext cx="899592" cy="2567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65104"/>
            <a:ext cx="1149474" cy="2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1556792"/>
            <a:ext cx="5019675" cy="5276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67494"/>
            <a:ext cx="9721080" cy="139903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Что это? 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8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3501008"/>
            <a:ext cx="4788024" cy="144016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Светофор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59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103-A75F-427E-B6A6-0A1B0A0124C0}" type="slidenum">
              <a:rPr lang="ru-RU" smtClean="0"/>
              <a:t>9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" y="0"/>
            <a:ext cx="290237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2880320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778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9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87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Презентация PowerPoint</vt:lpstr>
      <vt:lpstr>«Что будем делать?»</vt:lpstr>
      <vt:lpstr>Как зовут             воспитателя?</vt:lpstr>
      <vt:lpstr>Что это?</vt:lpstr>
      <vt:lpstr>Тема занятия:</vt:lpstr>
      <vt:lpstr>Что это?</vt:lpstr>
      <vt:lpstr>С кем можно      переходить дорогу?</vt:lpstr>
      <vt:lpstr>Что это? </vt:lpstr>
      <vt:lpstr>Презентация PowerPoint</vt:lpstr>
      <vt:lpstr>Игра  «Найди ошибку»</vt:lpstr>
      <vt:lpstr>Игра  «Назови, что ты видишь?» </vt:lpstr>
      <vt:lpstr>Машина</vt:lpstr>
      <vt:lpstr>Автобус</vt:lpstr>
      <vt:lpstr>Мотоцикл</vt:lpstr>
      <vt:lpstr>Велосипед</vt:lpstr>
      <vt:lpstr>Самолёт</vt:lpstr>
      <vt:lpstr>Вертолёт</vt:lpstr>
      <vt:lpstr>Теплоход</vt:lpstr>
      <vt:lpstr>Лодка</vt:lpstr>
      <vt:lpstr>Поезд</vt:lpstr>
      <vt:lpstr>Игра  «Собери светофор» </vt:lpstr>
      <vt:lpstr>                                         Спасибо!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2013-10-09T05:48:17Z</dcterms:created>
  <dcterms:modified xsi:type="dcterms:W3CDTF">2013-10-09T10:44:02Z</dcterms:modified>
</cp:coreProperties>
</file>