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Контрольное списывание.</a:t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класс.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Цели</a:t>
            </a:r>
            <a:r>
              <a:rPr lang="ru-RU" dirty="0" smtClean="0"/>
              <a:t>: проверить умение каллиграфически правильно списывать слова и предложения без пропусков, замены и искажений букв; учить делать перенос слов с разделительным мягким знаком.</a:t>
            </a:r>
          </a:p>
          <a:p>
            <a:r>
              <a:rPr lang="ru-RU" b="1" dirty="0" smtClean="0"/>
              <a:t>Учитель</a:t>
            </a:r>
            <a:r>
              <a:rPr lang="ru-RU" dirty="0" smtClean="0"/>
              <a:t>: Белякова Татьяна </a:t>
            </a:r>
            <a:r>
              <a:rPr lang="ru-RU" dirty="0" smtClean="0"/>
              <a:t>Александровна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332656"/>
            <a:ext cx="4517528" cy="6279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Кораблик.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Наступил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тёплый апрель. Выдался ясный день. С крыш падает частая капель. На клёне раздулись почки. Пушистые сугробы снега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осели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Весело бежит звонкий ручеёк. У Никиты в руках кораблик. Он спустил его на воду. Быстро мчит кораблик.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Контрольное списывание. 2 класс.</vt:lpstr>
      <vt:lpstr>Кораблик.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Контрольное списывание. 2 класс.</dc:title>
  <dc:creator>User</dc:creator>
  <cp:lastModifiedBy>Name</cp:lastModifiedBy>
  <cp:revision>2</cp:revision>
  <dcterms:created xsi:type="dcterms:W3CDTF">2015-01-24T06:44:16Z</dcterms:created>
  <dcterms:modified xsi:type="dcterms:W3CDTF">2015-01-24T16:53:13Z</dcterms:modified>
</cp:coreProperties>
</file>