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8"/>
  </p:notesMasterIdLst>
  <p:sldIdLst>
    <p:sldId id="296" r:id="rId2"/>
    <p:sldId id="295" r:id="rId3"/>
    <p:sldId id="257" r:id="rId4"/>
    <p:sldId id="263" r:id="rId5"/>
    <p:sldId id="268" r:id="rId6"/>
    <p:sldId id="281" r:id="rId7"/>
    <p:sldId id="280" r:id="rId8"/>
    <p:sldId id="270" r:id="rId9"/>
    <p:sldId id="273" r:id="rId10"/>
    <p:sldId id="278" r:id="rId11"/>
    <p:sldId id="285" r:id="rId12"/>
    <p:sldId id="283" r:id="rId13"/>
    <p:sldId id="287" r:id="rId14"/>
    <p:sldId id="289" r:id="rId15"/>
    <p:sldId id="290" r:id="rId16"/>
    <p:sldId id="292" r:id="rId17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1800" cy="497364"/>
          </a:xfrm>
          <a:prstGeom prst="rect">
            <a:avLst/>
          </a:prstGeom>
        </p:spPr>
        <p:txBody>
          <a:bodyPr vert="horz" lIns="91872" tIns="45935" rIns="91872" bIns="4593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5" y="1"/>
            <a:ext cx="2971800" cy="497364"/>
          </a:xfrm>
          <a:prstGeom prst="rect">
            <a:avLst/>
          </a:prstGeom>
        </p:spPr>
        <p:txBody>
          <a:bodyPr vert="horz" lIns="91872" tIns="45935" rIns="91872" bIns="45935" rtlCol="0"/>
          <a:lstStyle>
            <a:lvl1pPr algn="r">
              <a:defRPr sz="1200"/>
            </a:lvl1pPr>
          </a:lstStyle>
          <a:p>
            <a:fld id="{061AA421-7DC4-496A-A9E1-5BE3BE6D8D30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6125"/>
            <a:ext cx="497522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72" tIns="45935" rIns="91872" bIns="4593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724956"/>
            <a:ext cx="5486400" cy="4476274"/>
          </a:xfrm>
          <a:prstGeom prst="rect">
            <a:avLst/>
          </a:prstGeom>
        </p:spPr>
        <p:txBody>
          <a:bodyPr vert="horz" lIns="91872" tIns="45935" rIns="91872" bIns="4593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8184"/>
            <a:ext cx="2971800" cy="497364"/>
          </a:xfrm>
          <a:prstGeom prst="rect">
            <a:avLst/>
          </a:prstGeom>
        </p:spPr>
        <p:txBody>
          <a:bodyPr vert="horz" lIns="91872" tIns="45935" rIns="91872" bIns="4593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5" y="9448184"/>
            <a:ext cx="2971800" cy="497364"/>
          </a:xfrm>
          <a:prstGeom prst="rect">
            <a:avLst/>
          </a:prstGeom>
        </p:spPr>
        <p:txBody>
          <a:bodyPr vert="horz" lIns="91872" tIns="45935" rIns="91872" bIns="45935" rtlCol="0" anchor="b"/>
          <a:lstStyle>
            <a:lvl1pPr algn="r">
              <a:defRPr sz="1200"/>
            </a:lvl1pPr>
          </a:lstStyle>
          <a:p>
            <a:fld id="{F679B08E-8FC2-4EA1-B580-A04066BF24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44065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9B08E-8FC2-4EA1-B580-A04066BF2466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Учебник, стр. 49.</a:t>
            </a:r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E866727-0579-4665-86EC-12A36133424A}" type="slidenum">
              <a:rPr lang="ru-RU" smtClean="0"/>
              <a:pPr/>
              <a:t>10</a:t>
            </a:fld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9B08E-8FC2-4EA1-B580-A04066BF2466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9B08E-8FC2-4EA1-B580-A04066BF2466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9B08E-8FC2-4EA1-B580-A04066BF2466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3E8631-B4EA-492E-8236-97A28A33FF96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9B08E-8FC2-4EA1-B580-A04066BF2466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9B08E-8FC2-4EA1-B580-A04066BF2466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9B08E-8FC2-4EA1-B580-A04066BF2466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9B08E-8FC2-4EA1-B580-A04066BF2466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9B08E-8FC2-4EA1-B580-A04066BF2466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9B08E-8FC2-4EA1-B580-A04066BF2466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9B08E-8FC2-4EA1-B580-A04066BF2466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9B08E-8FC2-4EA1-B580-A04066BF2466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9B08E-8FC2-4EA1-B580-A04066BF2466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9B08E-8FC2-4EA1-B580-A04066BF2466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5" Type="http://schemas.openxmlformats.org/officeDocument/2006/relationships/slide" Target="slide3.xml"/><Relationship Id="rId4" Type="http://schemas.openxmlformats.org/officeDocument/2006/relationships/image" Target="../media/image19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6.jpeg"/><Relationship Id="rId7" Type="http://schemas.openxmlformats.org/officeDocument/2006/relationships/hyperlink" Target="http://artnow.ru/img/169000/169524.jpg" TargetMode="External"/><Relationship Id="rId12" Type="http://schemas.openxmlformats.org/officeDocument/2006/relationships/image" Target="../media/image1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11" Type="http://schemas.openxmlformats.org/officeDocument/2006/relationships/hyperlink" Target="http://i029.radikal.ru/0812/35/b8da4684b562.jpg" TargetMode="External"/><Relationship Id="rId5" Type="http://schemas.openxmlformats.org/officeDocument/2006/relationships/image" Target="../media/image8.jpeg"/><Relationship Id="rId10" Type="http://schemas.openxmlformats.org/officeDocument/2006/relationships/image" Target="../media/image12.png"/><Relationship Id="rId4" Type="http://schemas.openxmlformats.org/officeDocument/2006/relationships/image" Target="../media/image7.jpeg"/><Relationship Id="rId9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00298" y="928670"/>
            <a:ext cx="334758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Ажык</a:t>
            </a:r>
            <a:r>
              <a:rPr lang="ru-RU" sz="36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</a:t>
            </a:r>
            <a:r>
              <a:rPr lang="ru-RU" sz="3600" b="1" cap="none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кичээл</a:t>
            </a:r>
            <a:endParaRPr lang="ru-RU" sz="36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33480" y="2967335"/>
            <a:ext cx="515763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Демдек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</a:t>
            </a:r>
            <a:r>
              <a:rPr lang="ru-RU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ады</a:t>
            </a:r>
            <a:endParaRPr lang="ru-RU" sz="54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  </a:t>
            </a: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класс</a:t>
            </a:r>
            <a:endParaRPr lang="ru-RU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500826" y="5572140"/>
            <a:ext cx="23756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b="1" i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endParaRPr lang="ru-RU" b="1" i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5" name="Picture 11" descr="HCORN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285728"/>
            <a:ext cx="8712200" cy="6143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427984" y="5229200"/>
            <a:ext cx="41044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err="1" smtClean="0">
                <a:solidFill>
                  <a:schemeClr val="accent1">
                    <a:lumMod val="75000"/>
                  </a:schemeClr>
                </a:solidFill>
              </a:rPr>
              <a:t>Кичээлди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   </a:t>
            </a:r>
            <a:r>
              <a:rPr lang="ru-RU" sz="1400" dirty="0" err="1" smtClean="0">
                <a:solidFill>
                  <a:schemeClr val="accent1">
                    <a:lumMod val="75000"/>
                  </a:schemeClr>
                </a:solidFill>
              </a:rPr>
              <a:t>тургускан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accent1">
                    <a:lumMod val="75000"/>
                  </a:schemeClr>
                </a:solidFill>
              </a:rPr>
              <a:t>башкы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 : </a:t>
            </a:r>
            <a:r>
              <a:rPr lang="ru-RU" sz="1400" dirty="0" err="1" smtClean="0">
                <a:solidFill>
                  <a:schemeClr val="accent1">
                    <a:lumMod val="75000"/>
                  </a:schemeClr>
                </a:solidFill>
              </a:rPr>
              <a:t>Дембирел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  А.И.</a:t>
            </a:r>
            <a:endParaRPr lang="ru-RU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ьная выноска 4"/>
          <p:cNvSpPr/>
          <p:nvPr/>
        </p:nvSpPr>
        <p:spPr>
          <a:xfrm>
            <a:off x="142875" y="4714875"/>
            <a:ext cx="2857500" cy="928688"/>
          </a:xfrm>
          <a:prstGeom prst="wedgeEllipseCallout">
            <a:avLst>
              <a:gd name="adj1" fmla="val 24283"/>
              <a:gd name="adj2" fmla="val -1515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dirty="0" err="1" smtClean="0"/>
              <a:t>Кандыг</a:t>
            </a:r>
            <a:r>
              <a:rPr lang="ru-RU" sz="3200" dirty="0" smtClean="0"/>
              <a:t>?</a:t>
            </a:r>
            <a:endParaRPr lang="ru-RU" sz="3200" dirty="0"/>
          </a:p>
        </p:txBody>
      </p:sp>
      <p:sp>
        <p:nvSpPr>
          <p:cNvPr id="7" name="Овальная выноска 6"/>
          <p:cNvSpPr/>
          <p:nvPr/>
        </p:nvSpPr>
        <p:spPr>
          <a:xfrm>
            <a:off x="857250" y="5715000"/>
            <a:ext cx="2714625" cy="928688"/>
          </a:xfrm>
          <a:prstGeom prst="wedgeEllipseCallout">
            <a:avLst>
              <a:gd name="adj1" fmla="val 73375"/>
              <a:gd name="adj2" fmla="val -2821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dirty="0" err="1" smtClean="0"/>
              <a:t>Кандыг</a:t>
            </a:r>
            <a:r>
              <a:rPr lang="ru-RU" sz="3200" dirty="0" smtClean="0"/>
              <a:t>?</a:t>
            </a:r>
            <a:endParaRPr lang="ru-RU" sz="3200" dirty="0"/>
          </a:p>
        </p:txBody>
      </p:sp>
      <p:sp>
        <p:nvSpPr>
          <p:cNvPr id="3" name="Выноска-облако 2"/>
          <p:cNvSpPr/>
          <p:nvPr/>
        </p:nvSpPr>
        <p:spPr>
          <a:xfrm>
            <a:off x="2214563" y="285750"/>
            <a:ext cx="6715125" cy="1143000"/>
          </a:xfrm>
          <a:prstGeom prst="cloudCallout">
            <a:avLst>
              <a:gd name="adj1" fmla="val -62607"/>
              <a:gd name="adj2" fmla="val -1075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dirty="0" err="1" smtClean="0">
                <a:solidFill>
                  <a:srgbClr val="FFFFFF"/>
                </a:solidFill>
              </a:rPr>
              <a:t>Боданыылы</a:t>
            </a:r>
            <a:endParaRPr lang="ru-RU" sz="4000" dirty="0">
              <a:solidFill>
                <a:srgbClr val="FFFFFF"/>
              </a:solidFill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28596" y="1714488"/>
            <a:ext cx="8072437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 dirty="0" err="1" smtClean="0">
                <a:solidFill>
                  <a:srgbClr val="C00000"/>
                </a:solidFill>
              </a:rPr>
              <a:t>Дараазында</a:t>
            </a:r>
            <a:r>
              <a:rPr lang="ru-RU" sz="4400" b="1" dirty="0" smtClean="0">
                <a:solidFill>
                  <a:srgbClr val="C00000"/>
                </a:solidFill>
              </a:rPr>
              <a:t> </a:t>
            </a:r>
            <a:r>
              <a:rPr lang="ru-RU" sz="4400" b="1" dirty="0" err="1" smtClean="0">
                <a:solidFill>
                  <a:srgbClr val="C00000"/>
                </a:solidFill>
              </a:rPr>
              <a:t>состерге</a:t>
            </a:r>
            <a:r>
              <a:rPr lang="ru-RU" sz="4400" b="1" dirty="0" smtClean="0">
                <a:solidFill>
                  <a:srgbClr val="C00000"/>
                </a:solidFill>
              </a:rPr>
              <a:t> </a:t>
            </a:r>
            <a:r>
              <a:rPr lang="ru-RU" sz="4400" b="1" dirty="0" err="1" smtClean="0">
                <a:solidFill>
                  <a:srgbClr val="C00000"/>
                </a:solidFill>
              </a:rPr>
              <a:t>шын</a:t>
            </a:r>
            <a:endParaRPr lang="ru-RU" sz="44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4400" b="1" dirty="0" err="1" smtClean="0">
                <a:solidFill>
                  <a:srgbClr val="C00000"/>
                </a:solidFill>
              </a:rPr>
              <a:t>айтырыгны</a:t>
            </a:r>
            <a:r>
              <a:rPr lang="ru-RU" sz="4400" b="1" dirty="0" smtClean="0">
                <a:solidFill>
                  <a:srgbClr val="C00000"/>
                </a:solidFill>
              </a:rPr>
              <a:t> сал</a:t>
            </a:r>
          </a:p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 </a:t>
            </a:r>
            <a:r>
              <a:rPr lang="ru-RU" sz="4400" b="1" i="1" dirty="0" err="1" smtClean="0"/>
              <a:t>терен</a:t>
            </a:r>
            <a:r>
              <a:rPr lang="ru-RU" sz="4400" b="1" dirty="0" err="1" smtClean="0">
                <a:solidFill>
                  <a:srgbClr val="C00000"/>
                </a:solidFill>
              </a:rPr>
              <a:t>,</a:t>
            </a:r>
            <a:r>
              <a:rPr lang="ru-RU" sz="4400" b="1" i="1" dirty="0" err="1" smtClean="0">
                <a:latin typeface="Century Schoolbook" pitchFamily="18" charset="0"/>
              </a:rPr>
              <a:t>кызыл</a:t>
            </a:r>
            <a:r>
              <a:rPr lang="ru-RU" sz="4400" b="1" i="1" dirty="0" smtClean="0">
                <a:latin typeface="Century Schoolbook" pitchFamily="18" charset="0"/>
              </a:rPr>
              <a:t>,  </a:t>
            </a:r>
            <a:r>
              <a:rPr lang="ru-RU" sz="4400" b="1" i="1" dirty="0" err="1" smtClean="0">
                <a:latin typeface="Century Schoolbook" pitchFamily="18" charset="0"/>
              </a:rPr>
              <a:t>суглуг</a:t>
            </a:r>
            <a:r>
              <a:rPr lang="ru-RU" sz="4400" b="1" i="1" dirty="0" smtClean="0">
                <a:latin typeface="Century Schoolbook" pitchFamily="18" charset="0"/>
              </a:rPr>
              <a:t>, </a:t>
            </a:r>
            <a:r>
              <a:rPr lang="ru-RU" sz="4400" b="1" i="1" dirty="0" err="1" smtClean="0">
                <a:latin typeface="Century Schoolbook" pitchFamily="18" charset="0"/>
              </a:rPr>
              <a:t>тараалыг</a:t>
            </a:r>
            <a:endParaRPr lang="ru-RU" sz="4400" b="1" i="1" dirty="0" smtClean="0">
              <a:latin typeface="Century Schoolbook" pitchFamily="18" charset="0"/>
            </a:endParaRPr>
          </a:p>
        </p:txBody>
      </p:sp>
      <p:sp>
        <p:nvSpPr>
          <p:cNvPr id="8" name="Овальная выноска 7"/>
          <p:cNvSpPr/>
          <p:nvPr/>
        </p:nvSpPr>
        <p:spPr>
          <a:xfrm>
            <a:off x="6000750" y="4786313"/>
            <a:ext cx="3000375" cy="928687"/>
          </a:xfrm>
          <a:prstGeom prst="wedgeEllipseCallout">
            <a:avLst>
              <a:gd name="adj1" fmla="val -31216"/>
              <a:gd name="adj2" fmla="val -1721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 smtClean="0">
                <a:solidFill>
                  <a:srgbClr val="FFFFFF"/>
                </a:solidFill>
              </a:rPr>
              <a:t>Ч</a:t>
            </a:r>
            <a:r>
              <a:rPr lang="en-US" sz="2800" dirty="0" smtClean="0">
                <a:solidFill>
                  <a:srgbClr val="FFFFFF"/>
                </a:solidFill>
                <a:latin typeface="Garamond"/>
              </a:rPr>
              <a:t>Y</a:t>
            </a:r>
            <a:r>
              <a:rPr lang="ru-RU" sz="2800" dirty="0" smtClean="0">
                <a:solidFill>
                  <a:srgbClr val="FFFFFF"/>
                </a:solidFill>
              </a:rPr>
              <a:t>Л</a:t>
            </a:r>
            <a:r>
              <a:rPr lang="en-US" sz="2800" dirty="0" smtClean="0">
                <a:solidFill>
                  <a:srgbClr val="FFFFFF"/>
                </a:solidFill>
                <a:latin typeface="Garamond"/>
              </a:rPr>
              <a:t>Y</a:t>
            </a:r>
            <a:r>
              <a:rPr lang="ru-RU" sz="2800" dirty="0" smtClean="0">
                <a:solidFill>
                  <a:srgbClr val="FFFFFF"/>
                </a:solidFill>
              </a:rPr>
              <a:t>Г?</a:t>
            </a:r>
            <a:endParaRPr lang="ru-RU" sz="2800" dirty="0">
              <a:solidFill>
                <a:srgbClr val="FFFFFF"/>
              </a:solidFill>
            </a:endParaRPr>
          </a:p>
        </p:txBody>
      </p:sp>
      <p:pic>
        <p:nvPicPr>
          <p:cNvPr id="8199" name="Picture 9" descr="C:\Program Files\Microsoft Office\Media\CntCD1\ClipArt5\j0280948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005013" cy="202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Овальная выноска 5"/>
          <p:cNvSpPr/>
          <p:nvPr/>
        </p:nvSpPr>
        <p:spPr>
          <a:xfrm>
            <a:off x="3571875" y="5643563"/>
            <a:ext cx="4071938" cy="714375"/>
          </a:xfrm>
          <a:prstGeom prst="wedgeEllipseCallout">
            <a:avLst>
              <a:gd name="adj1" fmla="val -32493"/>
              <a:gd name="adj2" fmla="val -2487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 smtClean="0">
                <a:solidFill>
                  <a:srgbClr val="FFFFFF"/>
                </a:solidFill>
              </a:rPr>
              <a:t>Ч</a:t>
            </a:r>
            <a:r>
              <a:rPr lang="en-US" sz="2800" dirty="0" smtClean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lang="ru-RU" sz="2800" dirty="0" smtClean="0">
                <a:solidFill>
                  <a:srgbClr val="FFFFFF"/>
                </a:solidFill>
              </a:rPr>
              <a:t>Л</a:t>
            </a:r>
            <a:r>
              <a:rPr lang="en-US" sz="2800" dirty="0" smtClean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lang="ru-RU" sz="2800" dirty="0" smtClean="0">
                <a:solidFill>
                  <a:srgbClr val="FFFFFF"/>
                </a:solidFill>
              </a:rPr>
              <a:t>Г?</a:t>
            </a:r>
            <a:endParaRPr lang="ru-RU" sz="2800" dirty="0">
              <a:solidFill>
                <a:srgbClr val="FFFFFF"/>
              </a:solidFill>
            </a:endParaRPr>
          </a:p>
        </p:txBody>
      </p:sp>
      <p:sp>
        <p:nvSpPr>
          <p:cNvPr id="9" name="Управляющая кнопка: домой 8">
            <a:hlinkClick r:id="rId4" action="ppaction://hlinksldjump" highlightClick="1"/>
          </p:cNvPr>
          <p:cNvSpPr/>
          <p:nvPr/>
        </p:nvSpPr>
        <p:spPr>
          <a:xfrm>
            <a:off x="8429625" y="6286500"/>
            <a:ext cx="500063" cy="42862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3" grpId="0" build="allAtOnce" animBg="1"/>
      <p:bldP spid="4" grpId="0"/>
      <p:bldP spid="8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sova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5825" y="836613"/>
            <a:ext cx="1238250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Выноска-облако 3"/>
          <p:cNvSpPr/>
          <p:nvPr/>
        </p:nvSpPr>
        <p:spPr>
          <a:xfrm>
            <a:off x="2000232" y="500042"/>
            <a:ext cx="3429024" cy="1214446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500298" y="857232"/>
            <a:ext cx="257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err="1" smtClean="0"/>
              <a:t>Тываалынар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642910" y="2285992"/>
            <a:ext cx="678661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err="1" smtClean="0"/>
              <a:t>Ак</a:t>
            </a:r>
            <a:r>
              <a:rPr lang="ru-RU" sz="3200" dirty="0" smtClean="0"/>
              <a:t>  </a:t>
            </a:r>
            <a:r>
              <a:rPr lang="ru-RU" sz="3200" dirty="0" err="1" smtClean="0"/>
              <a:t>ширтек</a:t>
            </a:r>
            <a:r>
              <a:rPr lang="ru-RU" sz="3200" dirty="0" smtClean="0"/>
              <a:t> </a:t>
            </a:r>
            <a:r>
              <a:rPr lang="ru-RU" sz="3200" dirty="0" err="1" smtClean="0"/>
              <a:t>хову</a:t>
            </a:r>
            <a:r>
              <a:rPr lang="ru-RU" sz="3200" dirty="0" smtClean="0"/>
              <a:t>  </a:t>
            </a:r>
            <a:r>
              <a:rPr lang="ru-RU" sz="3200" dirty="0" err="1" smtClean="0"/>
              <a:t>шыпты</a:t>
            </a:r>
            <a:endParaRPr lang="ru-RU" sz="3200" dirty="0" smtClean="0"/>
          </a:p>
          <a:p>
            <a:r>
              <a:rPr lang="ru-RU" sz="3200" dirty="0" err="1" smtClean="0">
                <a:solidFill>
                  <a:srgbClr val="C00000"/>
                </a:solidFill>
              </a:rPr>
              <a:t>хар</a:t>
            </a:r>
            <a:endParaRPr lang="ru-RU" sz="3200" dirty="0" smtClean="0">
              <a:solidFill>
                <a:srgbClr val="C00000"/>
              </a:solidFill>
            </a:endParaRPr>
          </a:p>
          <a:p>
            <a:r>
              <a:rPr lang="ru-RU" sz="3200" dirty="0" err="1" smtClean="0"/>
              <a:t>Дашкаар</a:t>
            </a:r>
            <a:r>
              <a:rPr lang="ru-RU" sz="3200" dirty="0" smtClean="0"/>
              <a:t> </a:t>
            </a:r>
            <a:r>
              <a:rPr lang="ru-RU" sz="3200" dirty="0" err="1" smtClean="0"/>
              <a:t>черге</a:t>
            </a:r>
            <a:r>
              <a:rPr lang="ru-RU" sz="3200" dirty="0" smtClean="0"/>
              <a:t> </a:t>
            </a:r>
            <a:r>
              <a:rPr lang="ru-RU" sz="3200" dirty="0" err="1" smtClean="0"/>
              <a:t>ак</a:t>
            </a:r>
            <a:r>
              <a:rPr lang="ru-RU" sz="3200" dirty="0" smtClean="0"/>
              <a:t>  </a:t>
            </a:r>
            <a:r>
              <a:rPr lang="ru-RU" sz="3200" dirty="0" err="1" smtClean="0"/>
              <a:t>даг</a:t>
            </a:r>
            <a:r>
              <a:rPr lang="ru-RU" sz="3200" dirty="0" smtClean="0"/>
              <a:t>,</a:t>
            </a:r>
          </a:p>
          <a:p>
            <a:r>
              <a:rPr lang="ru-RU" sz="3200" dirty="0" err="1" smtClean="0"/>
              <a:t>Ишкээр</a:t>
            </a:r>
            <a:r>
              <a:rPr lang="ru-RU" sz="3200" dirty="0" smtClean="0"/>
              <a:t> </a:t>
            </a:r>
            <a:r>
              <a:rPr lang="ru-RU" sz="3200" dirty="0" err="1" smtClean="0"/>
              <a:t>черге</a:t>
            </a:r>
            <a:r>
              <a:rPr lang="ru-RU" sz="3200" dirty="0" smtClean="0"/>
              <a:t> кок </a:t>
            </a:r>
            <a:r>
              <a:rPr lang="ru-RU" sz="3200" dirty="0" err="1" smtClean="0"/>
              <a:t>суг</a:t>
            </a:r>
            <a:r>
              <a:rPr lang="ru-RU" sz="3200" dirty="0" smtClean="0"/>
              <a:t>.</a:t>
            </a:r>
          </a:p>
          <a:p>
            <a:r>
              <a:rPr lang="ru-RU" sz="3200" dirty="0" err="1" smtClean="0">
                <a:solidFill>
                  <a:srgbClr val="C00000"/>
                </a:solidFill>
              </a:rPr>
              <a:t>хар</a:t>
            </a:r>
            <a:endParaRPr lang="ru-RU" sz="3200" dirty="0" smtClean="0">
              <a:solidFill>
                <a:srgbClr val="C00000"/>
              </a:solidFill>
            </a:endParaRPr>
          </a:p>
          <a:p>
            <a:r>
              <a:rPr lang="ru-RU" sz="3200" dirty="0" smtClean="0"/>
              <a:t>Хая  </a:t>
            </a:r>
            <a:r>
              <a:rPr lang="ru-RU" sz="3200" dirty="0" err="1" smtClean="0"/>
              <a:t>кырында</a:t>
            </a:r>
            <a:r>
              <a:rPr lang="ru-RU" sz="3200" dirty="0" smtClean="0"/>
              <a:t>  кара  </a:t>
            </a:r>
            <a:r>
              <a:rPr lang="ru-RU" sz="3200" dirty="0" err="1" smtClean="0"/>
              <a:t>эзир</a:t>
            </a:r>
            <a:r>
              <a:rPr lang="ru-RU" sz="3200" dirty="0" smtClean="0"/>
              <a:t>  </a:t>
            </a:r>
            <a:r>
              <a:rPr lang="ru-RU" sz="3200" dirty="0" err="1" smtClean="0"/>
              <a:t>олур</a:t>
            </a:r>
            <a:r>
              <a:rPr lang="ru-RU" sz="3200" dirty="0" smtClean="0"/>
              <a:t>.</a:t>
            </a:r>
          </a:p>
          <a:p>
            <a:r>
              <a:rPr lang="ru-RU" sz="3200" dirty="0" err="1" smtClean="0">
                <a:solidFill>
                  <a:srgbClr val="C00000"/>
                </a:solidFill>
              </a:rPr>
              <a:t>бѳрт</a:t>
            </a:r>
            <a:endParaRPr lang="ru-RU" sz="3200" dirty="0" smtClean="0">
              <a:solidFill>
                <a:srgbClr val="C0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56  0.125 0.16644  C 0.125 0.25831  0.069 0.33287  0 0.33287  C -0.069 0.33287  -0.125 0.25831  -0.125 0.16644  C -0.125 0.07456  -0.069 0  0 0  Z" pathEditMode="relative" ptsTypes="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Program Files\Microsoft Office\Media\CntCD1\Animated\j0303440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428604"/>
            <a:ext cx="1603375" cy="144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14282" y="2000240"/>
            <a:ext cx="864399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3200" dirty="0" err="1" smtClean="0"/>
              <a:t>Мээн</a:t>
            </a:r>
            <a:r>
              <a:rPr lang="ru-RU" sz="3200" dirty="0" smtClean="0"/>
              <a:t>   </a:t>
            </a:r>
            <a:r>
              <a:rPr lang="ru-RU" sz="3200" dirty="0" err="1" smtClean="0"/>
              <a:t>ыдым</a:t>
            </a:r>
            <a:r>
              <a:rPr lang="ru-RU" sz="3200" dirty="0" smtClean="0"/>
              <a:t>   </a:t>
            </a:r>
            <a:r>
              <a:rPr lang="ru-RU" sz="3200" dirty="0" err="1" smtClean="0"/>
              <a:t>кончуг</a:t>
            </a:r>
            <a:r>
              <a:rPr lang="ru-RU" sz="3200" dirty="0" smtClean="0"/>
              <a:t>  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аяс</a:t>
            </a:r>
            <a:r>
              <a:rPr lang="ru-RU" sz="3200" b="1" i="1" dirty="0" smtClean="0"/>
              <a:t>   </a:t>
            </a:r>
            <a:r>
              <a:rPr lang="ru-RU" sz="3200" dirty="0" err="1" smtClean="0"/>
              <a:t>ыт</a:t>
            </a:r>
            <a:r>
              <a:rPr lang="ru-RU" sz="3200" dirty="0" smtClean="0"/>
              <a:t>  </a:t>
            </a:r>
            <a:r>
              <a:rPr lang="ru-RU" sz="3200" dirty="0" err="1" smtClean="0"/>
              <a:t>болгай</a:t>
            </a:r>
            <a:r>
              <a:rPr lang="ru-RU" sz="3200" dirty="0" smtClean="0"/>
              <a:t>.</a:t>
            </a:r>
          </a:p>
          <a:p>
            <a:endParaRPr lang="ru-RU" sz="3200" dirty="0" smtClean="0"/>
          </a:p>
          <a:p>
            <a:r>
              <a:rPr lang="ru-RU" sz="3200" dirty="0" smtClean="0"/>
              <a:t> </a:t>
            </a:r>
            <a:r>
              <a:rPr lang="ru-RU" sz="3200" b="1" i="1" dirty="0" smtClean="0"/>
              <a:t>Угаанныг</a:t>
            </a:r>
            <a:r>
              <a:rPr lang="ru-RU" sz="3200" dirty="0" smtClean="0"/>
              <a:t>    </a:t>
            </a:r>
            <a:r>
              <a:rPr lang="ru-RU" sz="3200" dirty="0" err="1" smtClean="0"/>
              <a:t>хуннер</a:t>
            </a:r>
            <a:r>
              <a:rPr lang="ru-RU" sz="3200" dirty="0" smtClean="0"/>
              <a:t>  </a:t>
            </a:r>
            <a:r>
              <a:rPr lang="ru-RU" sz="3200" dirty="0" err="1" smtClean="0"/>
              <a:t>эртип-ле</a:t>
            </a:r>
            <a:r>
              <a:rPr lang="ru-RU" sz="3200" dirty="0" smtClean="0"/>
              <a:t>  тур.</a:t>
            </a:r>
          </a:p>
          <a:p>
            <a:endParaRPr lang="ru-RU" sz="3200" dirty="0" smtClean="0"/>
          </a:p>
          <a:p>
            <a:r>
              <a:rPr lang="ru-RU" sz="3200" dirty="0" err="1" smtClean="0"/>
              <a:t>Акым</a:t>
            </a:r>
            <a:r>
              <a:rPr lang="ru-RU" sz="3200" dirty="0" smtClean="0"/>
              <a:t>    </a:t>
            </a:r>
            <a:r>
              <a:rPr lang="ru-RU" sz="3200" dirty="0" err="1" smtClean="0"/>
              <a:t>менээ</a:t>
            </a:r>
            <a:r>
              <a:rPr lang="ru-RU" sz="3200" dirty="0" smtClean="0"/>
              <a:t>   </a:t>
            </a:r>
            <a:r>
              <a:rPr lang="ru-RU" sz="3200" b="1" i="1" dirty="0" err="1" smtClean="0"/>
              <a:t>шилги</a:t>
            </a:r>
            <a:r>
              <a:rPr lang="ru-RU" sz="3200" b="1" i="1" dirty="0" smtClean="0"/>
              <a:t>   </a:t>
            </a:r>
            <a:r>
              <a:rPr lang="ru-RU" sz="3200" dirty="0" smtClean="0"/>
              <a:t>ном  </a:t>
            </a:r>
            <a:r>
              <a:rPr lang="ru-RU" sz="3200" dirty="0" err="1" smtClean="0"/>
              <a:t>белекке</a:t>
            </a:r>
            <a:r>
              <a:rPr lang="ru-RU" sz="3200" dirty="0" smtClean="0"/>
              <a:t>  </a:t>
            </a:r>
            <a:r>
              <a:rPr lang="ru-RU" sz="3200" dirty="0" err="1" smtClean="0"/>
              <a:t>берген</a:t>
            </a:r>
            <a:r>
              <a:rPr lang="ru-RU" sz="3200" dirty="0" smtClean="0"/>
              <a:t>.</a:t>
            </a:r>
          </a:p>
          <a:p>
            <a:endParaRPr lang="ru-RU" sz="3200" dirty="0" smtClean="0"/>
          </a:p>
          <a:p>
            <a:r>
              <a:rPr lang="ru-RU" sz="3200" b="1" i="1" dirty="0" err="1" smtClean="0"/>
              <a:t>Солун</a:t>
            </a:r>
            <a:r>
              <a:rPr lang="ru-RU" sz="3200" dirty="0" smtClean="0"/>
              <a:t>    </a:t>
            </a:r>
            <a:r>
              <a:rPr lang="ru-RU" sz="3200" dirty="0" err="1" smtClean="0"/>
              <a:t>буга</a:t>
            </a:r>
            <a:r>
              <a:rPr lang="ru-RU" sz="3200" dirty="0" smtClean="0"/>
              <a:t>    </a:t>
            </a:r>
            <a:r>
              <a:rPr lang="ru-RU" sz="3200" dirty="0" err="1" smtClean="0"/>
              <a:t>бустап</a:t>
            </a:r>
            <a:r>
              <a:rPr lang="ru-RU" sz="3200" dirty="0" smtClean="0"/>
              <a:t>    </a:t>
            </a:r>
            <a:r>
              <a:rPr lang="ru-RU" sz="3200" dirty="0" err="1" smtClean="0"/>
              <a:t>чор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571472" y="428604"/>
            <a:ext cx="8138703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193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193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ДЕМДЕК  АДЫ.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19325" algn="l"/>
              </a:tabLst>
            </a:pP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Демдек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ады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деп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чул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?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1932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а)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Кандыг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?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Чулуг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?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деп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айтырыгларга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харыылаттынган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чувелернин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ѳн-чузунун кѳргузер чугаа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кезээ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1932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б)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Кым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?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Чуу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?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Деп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айтырыгларга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харыылыттынар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чувелернин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адын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илередир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чугаа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кезээ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1932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в)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Канчап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тур?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Канчалган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?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Канчаар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?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деп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айтырыгларга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харыылаттынар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чувелернин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кылдыныын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илередир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чугаа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кезээ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19325" algn="l"/>
              </a:tabLst>
            </a:pP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2. </a:t>
            </a:r>
            <a:r>
              <a:rPr kumimoji="0" lang="ru-RU" sz="1200" b="1" i="1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Демдек</a:t>
            </a: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1200" b="1" i="1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аттарын</a:t>
            </a: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1200" b="1" i="1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демдеглээр</a:t>
            </a: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1932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а)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бургег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г)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чураан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1932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б)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шокар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уялыг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1932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в)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диин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е) тайга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19325" algn="l"/>
              </a:tabLst>
            </a:pP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3. </a:t>
            </a:r>
            <a:r>
              <a:rPr kumimoji="0" lang="ru-RU" sz="1200" b="1" i="1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Бердинген</a:t>
            </a: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1200" b="1" i="1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чуве</a:t>
            </a: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1200" b="1" i="1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аттарынга</a:t>
            </a: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1200" b="1" i="1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тааржыр</a:t>
            </a: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1200" b="1" i="1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демдек</a:t>
            </a: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1" i="1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адын</a:t>
            </a: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1200" b="1" i="1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тывар</a:t>
            </a: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1932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Ыт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Аът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1932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а)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анчы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 бора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1932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б)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куштуг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селбер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1932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в)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калдар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салдыг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1932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г)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соок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г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шилги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19325" algn="l"/>
              </a:tabLst>
            </a:pP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4. </a:t>
            </a:r>
            <a:r>
              <a:rPr kumimoji="0" lang="ru-RU" sz="1200" b="1" i="1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Удурланышкак</a:t>
            </a: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1" i="1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уткалыг</a:t>
            </a: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1200" b="1" i="1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демдек</a:t>
            </a: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1" i="1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аттарынын</a:t>
            </a: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1" i="1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аразын</a:t>
            </a: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1" i="1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шыйыг</a:t>
            </a: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–биле  </a:t>
            </a:r>
            <a:r>
              <a:rPr kumimoji="0" lang="ru-RU" sz="1200" b="1" i="1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демдегле</a:t>
            </a: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1932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1)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ак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оожум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1932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2)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чылыг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делгем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1932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3)тар	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соок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1932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4)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дурген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кара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1932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19325" algn="l"/>
              </a:tabLst>
            </a:pP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5.Домактарда   </a:t>
            </a:r>
            <a:r>
              <a:rPr kumimoji="0" lang="ru-RU" sz="1200" b="1" i="1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демдек</a:t>
            </a: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ru-RU" sz="1200" b="1" i="1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аттарынын</a:t>
            </a: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ru-RU" sz="1200" b="1" i="1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адаан</a:t>
            </a: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1200" b="1" i="1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шыяр</a:t>
            </a: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19325" algn="l"/>
              </a:tabLst>
            </a:pP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Соок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кыш 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эрткен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чылыг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час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душкен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1932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Узун  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дыттар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кыска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шеттер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ногаарарган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1932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8" descr="2M4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649287" cy="623887"/>
          </a:xfrm>
          <a:prstGeom prst="rect">
            <a:avLst/>
          </a:prstGeom>
          <a:noFill/>
        </p:spPr>
      </p:pic>
      <p:pic>
        <p:nvPicPr>
          <p:cNvPr id="4" name="Picture 8" descr="2M4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4810" y="285728"/>
            <a:ext cx="649287" cy="6238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357158" y="714356"/>
            <a:ext cx="8305800" cy="500058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3200" b="1" dirty="0" err="1" smtClean="0">
                <a:solidFill>
                  <a:srgbClr val="C00000"/>
                </a:solidFill>
              </a:rPr>
              <a:t>Дараазында</a:t>
            </a:r>
            <a:r>
              <a:rPr lang="ru-RU" sz="3200" b="1" dirty="0" smtClean="0">
                <a:solidFill>
                  <a:srgbClr val="C00000"/>
                </a:solidFill>
              </a:rPr>
              <a:t> </a:t>
            </a:r>
            <a:r>
              <a:rPr lang="ru-RU" sz="3200" b="1" dirty="0" err="1" smtClean="0">
                <a:solidFill>
                  <a:srgbClr val="C00000"/>
                </a:solidFill>
              </a:rPr>
              <a:t>состерни</a:t>
            </a:r>
            <a:r>
              <a:rPr lang="ru-RU" sz="3200" b="1" dirty="0" smtClean="0">
                <a:solidFill>
                  <a:srgbClr val="C00000"/>
                </a:solidFill>
              </a:rPr>
              <a:t> </a:t>
            </a:r>
            <a:r>
              <a:rPr lang="ru-RU" sz="3200" b="1" dirty="0" err="1" smtClean="0">
                <a:solidFill>
                  <a:srgbClr val="C00000"/>
                </a:solidFill>
              </a:rPr>
              <a:t>кыдыраашка</a:t>
            </a:r>
            <a:r>
              <a:rPr lang="ru-RU" sz="3200" b="1" dirty="0" smtClean="0">
                <a:solidFill>
                  <a:srgbClr val="C00000"/>
                </a:solidFill>
              </a:rPr>
              <a:t> </a:t>
            </a:r>
            <a:r>
              <a:rPr lang="ru-RU" sz="3200" b="1" dirty="0" err="1" smtClean="0">
                <a:solidFill>
                  <a:srgbClr val="C00000"/>
                </a:solidFill>
              </a:rPr>
              <a:t>бижи</a:t>
            </a:r>
            <a:endParaRPr lang="ru-RU" sz="3200" b="1" dirty="0" smtClean="0">
              <a:solidFill>
                <a:srgbClr val="C00000"/>
              </a:solidFill>
            </a:endParaRPr>
          </a:p>
        </p:txBody>
      </p:sp>
      <p:sp>
        <p:nvSpPr>
          <p:cNvPr id="7171" name="TextBox 2"/>
          <p:cNvSpPr txBox="1">
            <a:spLocks noChangeArrowheads="1"/>
          </p:cNvSpPr>
          <p:nvPr/>
        </p:nvSpPr>
        <p:spPr bwMode="auto">
          <a:xfrm>
            <a:off x="785786" y="1500188"/>
            <a:ext cx="2571777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600" b="1" dirty="0" err="1" smtClean="0">
                <a:latin typeface="Century Schoolbook" pitchFamily="18" charset="0"/>
              </a:rPr>
              <a:t>Шокар</a:t>
            </a:r>
            <a:endParaRPr lang="ru-RU" sz="3600" b="1" dirty="0" smtClean="0">
              <a:latin typeface="Century Schoolbook" pitchFamily="18" charset="0"/>
            </a:endParaRPr>
          </a:p>
          <a:p>
            <a:r>
              <a:rPr lang="ru-RU" sz="3600" b="1" dirty="0" err="1" smtClean="0">
                <a:latin typeface="Century Schoolbook" pitchFamily="18" charset="0"/>
              </a:rPr>
              <a:t>суглуг</a:t>
            </a:r>
            <a:endParaRPr lang="ru-RU" sz="3600" b="1" dirty="0" smtClean="0">
              <a:latin typeface="Century Schoolbook" pitchFamily="18" charset="0"/>
            </a:endParaRPr>
          </a:p>
          <a:p>
            <a:r>
              <a:rPr lang="ru-RU" sz="3600" b="1" dirty="0" err="1" smtClean="0">
                <a:latin typeface="Century Schoolbook" pitchFamily="18" charset="0"/>
              </a:rPr>
              <a:t>мелдер</a:t>
            </a:r>
            <a:r>
              <a:rPr lang="ru-RU" sz="3600" b="1" dirty="0" smtClean="0">
                <a:latin typeface="Century Schoolbook" pitchFamily="18" charset="0"/>
              </a:rPr>
              <a:t> </a:t>
            </a:r>
            <a:r>
              <a:rPr lang="ru-RU" sz="3600" b="1" dirty="0" err="1" smtClean="0">
                <a:latin typeface="Century Schoolbook" pitchFamily="18" charset="0"/>
              </a:rPr>
              <a:t>ыяштыг</a:t>
            </a:r>
            <a:r>
              <a:rPr lang="ru-RU" sz="3600" b="1" dirty="0" smtClean="0">
                <a:latin typeface="Century Schoolbook" pitchFamily="18" charset="0"/>
              </a:rPr>
              <a:t> </a:t>
            </a:r>
            <a:r>
              <a:rPr lang="ru-RU" sz="3600" b="1" dirty="0" err="1" smtClean="0">
                <a:latin typeface="Century Schoolbook" pitchFamily="18" charset="0"/>
              </a:rPr>
              <a:t>каттыг</a:t>
            </a:r>
            <a:r>
              <a:rPr lang="ru-RU" sz="3600" b="1" dirty="0" smtClean="0">
                <a:latin typeface="Century Schoolbook" pitchFamily="18" charset="0"/>
              </a:rPr>
              <a:t> </a:t>
            </a:r>
            <a:r>
              <a:rPr lang="ru-RU" sz="3600" b="1" dirty="0" err="1" smtClean="0">
                <a:latin typeface="Century Schoolbook" pitchFamily="18" charset="0"/>
              </a:rPr>
              <a:t>шилги</a:t>
            </a:r>
            <a:endParaRPr lang="ru-RU" sz="3600" b="1" dirty="0">
              <a:latin typeface="Century Schoolbook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00063" y="5072063"/>
            <a:ext cx="8072437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 dirty="0" err="1" smtClean="0">
                <a:solidFill>
                  <a:srgbClr val="C00000"/>
                </a:solidFill>
                <a:latin typeface="Calibri" pitchFamily="34" charset="0"/>
              </a:rPr>
              <a:t>Кандыг</a:t>
            </a:r>
            <a:r>
              <a:rPr lang="ru-RU" sz="4000" b="1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ru-RU" sz="4000" b="1" dirty="0" err="1" smtClean="0">
                <a:solidFill>
                  <a:srgbClr val="C00000"/>
                </a:solidFill>
                <a:latin typeface="Calibri" pitchFamily="34" charset="0"/>
              </a:rPr>
              <a:t>айтырыгны</a:t>
            </a:r>
            <a:r>
              <a:rPr lang="ru-RU" sz="4000" b="1" dirty="0" smtClean="0">
                <a:solidFill>
                  <a:srgbClr val="C00000"/>
                </a:solidFill>
                <a:latin typeface="Calibri" pitchFamily="34" charset="0"/>
              </a:rPr>
              <a:t>  </a:t>
            </a:r>
            <a:r>
              <a:rPr lang="ru-RU" sz="4000" b="1" dirty="0" err="1" smtClean="0">
                <a:solidFill>
                  <a:srgbClr val="C00000"/>
                </a:solidFill>
                <a:latin typeface="Calibri" pitchFamily="34" charset="0"/>
              </a:rPr>
              <a:t>салып</a:t>
            </a:r>
            <a:r>
              <a:rPr lang="ru-RU" sz="4000" b="1" dirty="0" smtClean="0">
                <a:solidFill>
                  <a:srgbClr val="C00000"/>
                </a:solidFill>
                <a:latin typeface="Calibri" pitchFamily="34" charset="0"/>
              </a:rPr>
              <a:t>  </a:t>
            </a:r>
            <a:r>
              <a:rPr lang="ru-RU" sz="4000" b="1" dirty="0" err="1" smtClean="0">
                <a:solidFill>
                  <a:srgbClr val="C00000"/>
                </a:solidFill>
                <a:latin typeface="Calibri" pitchFamily="34" charset="0"/>
              </a:rPr>
              <a:t>болурул</a:t>
            </a:r>
            <a:r>
              <a:rPr lang="ru-RU" sz="4000" b="1" dirty="0" smtClean="0">
                <a:solidFill>
                  <a:srgbClr val="C00000"/>
                </a:solidFill>
                <a:latin typeface="Calibri" pitchFamily="34" charset="0"/>
              </a:rPr>
              <a:t>?</a:t>
            </a:r>
            <a:endParaRPr lang="ru-RU" sz="40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214678" y="1500174"/>
            <a:ext cx="207170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600" b="1" dirty="0" err="1" smtClean="0">
                <a:latin typeface="Calibri" pitchFamily="34" charset="0"/>
              </a:rPr>
              <a:t>Кандыг?чулуг</a:t>
            </a:r>
            <a:r>
              <a:rPr lang="ru-RU" sz="3600" b="1" dirty="0" smtClean="0">
                <a:latin typeface="Calibri" pitchFamily="34" charset="0"/>
              </a:rPr>
              <a:t>?       </a:t>
            </a:r>
            <a:r>
              <a:rPr lang="ru-RU" sz="3600" b="1" dirty="0" err="1" smtClean="0">
                <a:latin typeface="Calibri" pitchFamily="34" charset="0"/>
              </a:rPr>
              <a:t>кандыг</a:t>
            </a:r>
            <a:r>
              <a:rPr lang="ru-RU" sz="3600" b="1" dirty="0" smtClean="0">
                <a:latin typeface="Calibri" pitchFamily="34" charset="0"/>
              </a:rPr>
              <a:t>?    </a:t>
            </a:r>
            <a:r>
              <a:rPr lang="ru-RU" sz="3600" b="1" dirty="0" err="1" smtClean="0">
                <a:latin typeface="Calibri" pitchFamily="34" charset="0"/>
              </a:rPr>
              <a:t>чулуг</a:t>
            </a:r>
            <a:r>
              <a:rPr lang="ru-RU" sz="3600" b="1" dirty="0" smtClean="0">
                <a:latin typeface="Calibri" pitchFamily="34" charset="0"/>
              </a:rPr>
              <a:t>?     </a:t>
            </a:r>
            <a:r>
              <a:rPr lang="ru-RU" sz="3600" b="1" dirty="0" err="1" smtClean="0">
                <a:latin typeface="Calibri" pitchFamily="34" charset="0"/>
              </a:rPr>
              <a:t>чулуг</a:t>
            </a:r>
            <a:r>
              <a:rPr lang="ru-RU" sz="3600" b="1" dirty="0" smtClean="0">
                <a:latin typeface="Calibri" pitchFamily="34" charset="0"/>
              </a:rPr>
              <a:t>?       </a:t>
            </a:r>
            <a:r>
              <a:rPr lang="ru-RU" sz="3600" b="1" dirty="0" err="1" smtClean="0">
                <a:latin typeface="Calibri" pitchFamily="34" charset="0"/>
              </a:rPr>
              <a:t>кандыг</a:t>
            </a:r>
            <a:r>
              <a:rPr lang="ru-RU" sz="3600" b="1" dirty="0" smtClean="0">
                <a:latin typeface="Calibri" pitchFamily="34" charset="0"/>
              </a:rPr>
              <a:t>?</a:t>
            </a:r>
            <a:endParaRPr lang="ru-RU" sz="3600" b="1" dirty="0">
              <a:latin typeface="Calibri" pitchFamily="34" charset="0"/>
            </a:endParaRPr>
          </a:p>
        </p:txBody>
      </p:sp>
      <p:pic>
        <p:nvPicPr>
          <p:cNvPr id="6" name="Рисунок 5" descr="n4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7938" y="1695450"/>
            <a:ext cx="1143000" cy="280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Прямоугольник 6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7050" y="1079500"/>
            <a:ext cx="1743075" cy="264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Управляющая кнопка: домой 7">
            <a:hlinkClick r:id="rId5" action="ppaction://hlinksldjump" highlightClick="1"/>
          </p:cNvPr>
          <p:cNvSpPr/>
          <p:nvPr/>
        </p:nvSpPr>
        <p:spPr>
          <a:xfrm>
            <a:off x="8429625" y="6286500"/>
            <a:ext cx="500063" cy="42862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42976" y="1643050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/>
              <a:t> </a:t>
            </a:r>
            <a:endParaRPr lang="ru-RU" dirty="0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 flipH="1">
            <a:off x="1785918" y="1500174"/>
            <a:ext cx="25717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5786" y="928670"/>
            <a:ext cx="7215238" cy="3570208"/>
          </a:xfrm>
          <a:prstGeom prst="rect">
            <a:avLst/>
          </a:prstGeom>
          <a:noFill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600" dirty="0" err="1" smtClean="0">
                <a:solidFill>
                  <a:schemeClr val="tx1"/>
                </a:solidFill>
              </a:rPr>
              <a:t>Чаагай</a:t>
            </a:r>
            <a:r>
              <a:rPr lang="ru-RU" sz="3600" dirty="0" smtClean="0">
                <a:solidFill>
                  <a:schemeClr val="tx1"/>
                </a:solidFill>
              </a:rPr>
              <a:t>  </a:t>
            </a:r>
            <a:r>
              <a:rPr lang="ru-RU" sz="3600" dirty="0" err="1" smtClean="0">
                <a:solidFill>
                  <a:schemeClr val="tx1"/>
                </a:solidFill>
              </a:rPr>
              <a:t>чолум</a:t>
            </a:r>
            <a:r>
              <a:rPr lang="ru-RU" sz="3600" dirty="0" smtClean="0">
                <a:solidFill>
                  <a:schemeClr val="tx1"/>
                </a:solidFill>
              </a:rPr>
              <a:t>, </a:t>
            </a:r>
            <a:r>
              <a:rPr lang="ru-RU" sz="3600" dirty="0" err="1" smtClean="0">
                <a:solidFill>
                  <a:schemeClr val="tx1"/>
                </a:solidFill>
              </a:rPr>
              <a:t>алдар-адым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сенде</a:t>
            </a:r>
            <a:r>
              <a:rPr lang="ru-RU" sz="3600" dirty="0" smtClean="0">
                <a:solidFill>
                  <a:schemeClr val="tx1"/>
                </a:solidFill>
              </a:rPr>
              <a:t>  </a:t>
            </a:r>
            <a:r>
              <a:rPr lang="ru-RU" sz="3600" dirty="0" err="1" smtClean="0">
                <a:solidFill>
                  <a:schemeClr val="tx1"/>
                </a:solidFill>
              </a:rPr>
              <a:t>тудуш</a:t>
            </a:r>
            <a:r>
              <a:rPr lang="ru-RU" sz="3600" dirty="0" smtClean="0">
                <a:solidFill>
                  <a:schemeClr val="tx1"/>
                </a:solidFill>
              </a:rPr>
              <a:t>,</a:t>
            </a:r>
          </a:p>
          <a:p>
            <a:endParaRPr lang="ru-RU" sz="3600" dirty="0" smtClean="0">
              <a:solidFill>
                <a:schemeClr val="tx1"/>
              </a:solidFill>
            </a:endParaRPr>
          </a:p>
          <a:p>
            <a:r>
              <a:rPr lang="ru-RU" sz="3600" dirty="0" err="1" smtClean="0">
                <a:solidFill>
                  <a:schemeClr val="tx1"/>
                </a:solidFill>
              </a:rPr>
              <a:t>Чалгын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чакпам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болуп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чор</a:t>
            </a:r>
            <a:r>
              <a:rPr lang="ru-RU" sz="3600" dirty="0" smtClean="0">
                <a:solidFill>
                  <a:schemeClr val="tx1"/>
                </a:solidFill>
              </a:rPr>
              <a:t> сен </a:t>
            </a:r>
            <a:r>
              <a:rPr lang="ru-RU" sz="3600" b="1" i="1" dirty="0" err="1" smtClean="0">
                <a:solidFill>
                  <a:srgbClr val="FF0000"/>
                </a:solidFill>
              </a:rPr>
              <a:t>тыва</a:t>
            </a:r>
            <a:r>
              <a:rPr lang="ru-RU" sz="3600" b="1" i="1" dirty="0" smtClean="0">
                <a:solidFill>
                  <a:srgbClr val="FF0000"/>
                </a:solidFill>
              </a:rPr>
              <a:t> </a:t>
            </a:r>
            <a:r>
              <a:rPr lang="ru-RU" sz="3600" b="1" i="1" dirty="0" err="1" smtClean="0">
                <a:solidFill>
                  <a:srgbClr val="FF0000"/>
                </a:solidFill>
              </a:rPr>
              <a:t>дылым</a:t>
            </a:r>
            <a:r>
              <a:rPr lang="ru-RU" sz="3600" b="1" i="1" dirty="0" smtClean="0">
                <a:solidFill>
                  <a:srgbClr val="FF0000"/>
                </a:solidFill>
              </a:rPr>
              <a:t>.</a:t>
            </a:r>
          </a:p>
          <a:p>
            <a:endParaRPr lang="ru-RU" dirty="0" smtClean="0"/>
          </a:p>
          <a:p>
            <a:pPr algn="r"/>
            <a:r>
              <a:rPr lang="ru-RU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А.Даржай</a:t>
            </a:r>
            <a:endParaRPr lang="ru-RU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1643050"/>
            <a:ext cx="635798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Кичээлдин</a:t>
            </a:r>
            <a:r>
              <a:rPr lang="ru-RU" dirty="0" smtClean="0"/>
              <a:t>  туннели.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err="1" smtClean="0"/>
              <a:t>Бо</a:t>
            </a:r>
            <a:r>
              <a:rPr lang="ru-RU" dirty="0" smtClean="0"/>
              <a:t>  </a:t>
            </a:r>
            <a:r>
              <a:rPr lang="ru-RU" dirty="0" err="1" smtClean="0"/>
              <a:t>кичээлде</a:t>
            </a:r>
            <a:r>
              <a:rPr lang="ru-RU" dirty="0" smtClean="0"/>
              <a:t>  </a:t>
            </a:r>
            <a:r>
              <a:rPr lang="ru-RU" dirty="0" err="1" smtClean="0"/>
              <a:t>чуну</a:t>
            </a:r>
            <a:r>
              <a:rPr lang="ru-RU" dirty="0" smtClean="0"/>
              <a:t> </a:t>
            </a:r>
            <a:r>
              <a:rPr lang="ru-RU" dirty="0" err="1" smtClean="0"/>
              <a:t>билип</a:t>
            </a:r>
            <a:r>
              <a:rPr lang="ru-RU" dirty="0" smtClean="0"/>
              <a:t>  </a:t>
            </a:r>
            <a:r>
              <a:rPr lang="ru-RU" dirty="0" err="1" smtClean="0"/>
              <a:t>алдывыс</a:t>
            </a:r>
            <a:r>
              <a:rPr lang="ru-RU" dirty="0" smtClean="0"/>
              <a:t>?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428604"/>
            <a:ext cx="7715304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Тыва </a:t>
            </a:r>
            <a:r>
              <a:rPr lang="ru-RU" sz="3200" dirty="0" err="1" smtClean="0"/>
              <a:t>дылым</a:t>
            </a:r>
            <a:r>
              <a:rPr lang="ru-RU" sz="2400" dirty="0" smtClean="0"/>
              <a:t>.</a:t>
            </a:r>
          </a:p>
          <a:p>
            <a:r>
              <a:rPr lang="ru-RU" dirty="0" smtClean="0"/>
              <a:t>                                                                                 </a:t>
            </a:r>
            <a:r>
              <a:rPr lang="ru-RU" dirty="0" err="1" smtClean="0"/>
              <a:t>Деспил-оол</a:t>
            </a:r>
            <a:r>
              <a:rPr lang="ru-RU" dirty="0" smtClean="0"/>
              <a:t> </a:t>
            </a:r>
            <a:r>
              <a:rPr lang="ru-RU" dirty="0" err="1" smtClean="0"/>
              <a:t>Санчы</a:t>
            </a:r>
            <a:endParaRPr lang="ru-RU" dirty="0" smtClean="0"/>
          </a:p>
          <a:p>
            <a:endParaRPr lang="ru-RU" sz="2400" dirty="0" smtClean="0"/>
          </a:p>
          <a:p>
            <a:r>
              <a:rPr lang="ru-RU" sz="3200" dirty="0" smtClean="0"/>
              <a:t>Парта   </a:t>
            </a:r>
            <a:r>
              <a:rPr lang="ru-RU" sz="3200" dirty="0" err="1" smtClean="0"/>
              <a:t>артын</a:t>
            </a:r>
            <a:r>
              <a:rPr lang="ru-RU" sz="3200" dirty="0" smtClean="0"/>
              <a:t>  </a:t>
            </a:r>
            <a:r>
              <a:rPr lang="ru-RU" sz="3200" dirty="0" err="1" smtClean="0"/>
              <a:t>ээлеп</a:t>
            </a:r>
            <a:r>
              <a:rPr lang="ru-RU" sz="3200" dirty="0" smtClean="0"/>
              <a:t>  </a:t>
            </a:r>
            <a:r>
              <a:rPr lang="ru-RU" sz="3200" dirty="0" err="1" smtClean="0"/>
              <a:t>оргаш</a:t>
            </a:r>
            <a:r>
              <a:rPr lang="ru-RU" sz="3200" dirty="0" smtClean="0"/>
              <a:t>,</a:t>
            </a:r>
          </a:p>
          <a:p>
            <a:r>
              <a:rPr lang="ru-RU" sz="3200" dirty="0" err="1" smtClean="0"/>
              <a:t>Баштай</a:t>
            </a:r>
            <a:r>
              <a:rPr lang="ru-RU" sz="3200" dirty="0" smtClean="0"/>
              <a:t>   </a:t>
            </a:r>
            <a:r>
              <a:rPr lang="ru-RU" sz="3200" dirty="0" err="1" smtClean="0"/>
              <a:t>дыннап</a:t>
            </a:r>
            <a:r>
              <a:rPr lang="ru-RU" sz="3200" dirty="0" smtClean="0"/>
              <a:t>  </a:t>
            </a:r>
            <a:r>
              <a:rPr lang="ru-RU" sz="3200" dirty="0" err="1" smtClean="0"/>
              <a:t>ооренгеним</a:t>
            </a:r>
            <a:r>
              <a:rPr lang="ru-RU" sz="3200" dirty="0" smtClean="0"/>
              <a:t>,</a:t>
            </a:r>
          </a:p>
          <a:p>
            <a:r>
              <a:rPr lang="ru-RU" sz="3200" dirty="0" err="1" smtClean="0"/>
              <a:t>Башкым-биле</a:t>
            </a:r>
            <a:r>
              <a:rPr lang="ru-RU" sz="3200" dirty="0" smtClean="0"/>
              <a:t>  </a:t>
            </a:r>
            <a:r>
              <a:rPr lang="ru-RU" sz="3200" dirty="0" err="1" smtClean="0"/>
              <a:t>мендилежир</a:t>
            </a:r>
            <a:endParaRPr lang="ru-RU" sz="3200" dirty="0" smtClean="0"/>
          </a:p>
          <a:p>
            <a:r>
              <a:rPr lang="ru-RU" sz="3200" dirty="0" err="1" smtClean="0"/>
              <a:t>Байлак</a:t>
            </a:r>
            <a:r>
              <a:rPr lang="ru-RU" sz="3200" dirty="0" smtClean="0"/>
              <a:t>  </a:t>
            </a:r>
            <a:r>
              <a:rPr lang="ru-RU" sz="3200" dirty="0" err="1" smtClean="0"/>
              <a:t>дылым</a:t>
            </a:r>
            <a:r>
              <a:rPr lang="ru-RU" sz="3200" dirty="0" smtClean="0"/>
              <a:t>  –  </a:t>
            </a:r>
            <a:r>
              <a:rPr lang="ru-RU" sz="3200" dirty="0" err="1" smtClean="0"/>
              <a:t>тыва</a:t>
            </a:r>
            <a:r>
              <a:rPr lang="ru-RU" sz="3200" dirty="0" smtClean="0"/>
              <a:t> </a:t>
            </a:r>
            <a:r>
              <a:rPr lang="ru-RU" sz="3200" dirty="0" err="1" smtClean="0"/>
              <a:t>дылым</a:t>
            </a:r>
            <a:r>
              <a:rPr lang="ru-RU" sz="3200" dirty="0" smtClean="0"/>
              <a:t>.</a:t>
            </a:r>
          </a:p>
          <a:p>
            <a:endParaRPr lang="ru-RU" sz="3200" dirty="0" smtClean="0"/>
          </a:p>
          <a:p>
            <a:r>
              <a:rPr lang="ru-RU" sz="3200" dirty="0" err="1" smtClean="0"/>
              <a:t>Тыва-дылым</a:t>
            </a:r>
            <a:r>
              <a:rPr lang="ru-RU" sz="3200" dirty="0" smtClean="0"/>
              <a:t>  </a:t>
            </a:r>
            <a:r>
              <a:rPr lang="ru-RU" sz="3200" dirty="0" err="1" smtClean="0"/>
              <a:t>торээн</a:t>
            </a:r>
            <a:r>
              <a:rPr lang="ru-RU" sz="3200" dirty="0" smtClean="0"/>
              <a:t>  </a:t>
            </a:r>
            <a:r>
              <a:rPr lang="ru-RU" sz="3200" dirty="0" err="1" smtClean="0"/>
              <a:t>дылым</a:t>
            </a:r>
            <a:endParaRPr lang="ru-RU" sz="3200" dirty="0" smtClean="0"/>
          </a:p>
          <a:p>
            <a:r>
              <a:rPr lang="ru-RU" sz="3200" dirty="0" err="1" smtClean="0"/>
              <a:t>Дыннап</a:t>
            </a:r>
            <a:r>
              <a:rPr lang="ru-RU" sz="3200" dirty="0" smtClean="0"/>
              <a:t>  </a:t>
            </a:r>
            <a:r>
              <a:rPr lang="ru-RU" sz="3200" dirty="0" err="1" smtClean="0"/>
              <a:t>пѳкпес  мерген</a:t>
            </a:r>
            <a:r>
              <a:rPr lang="ru-RU" sz="3200" dirty="0" smtClean="0"/>
              <a:t>  </a:t>
            </a:r>
            <a:r>
              <a:rPr lang="ru-RU" sz="3200" dirty="0" err="1" smtClean="0"/>
              <a:t>дылым</a:t>
            </a:r>
            <a:r>
              <a:rPr lang="ru-RU" sz="3200" dirty="0" smtClean="0"/>
              <a:t>.</a:t>
            </a:r>
          </a:p>
          <a:p>
            <a:r>
              <a:rPr lang="ru-RU" sz="3200" dirty="0" err="1" smtClean="0"/>
              <a:t>Хайнакталдыр</a:t>
            </a:r>
            <a:r>
              <a:rPr lang="ru-RU" sz="3200" dirty="0" smtClean="0"/>
              <a:t>   </a:t>
            </a:r>
            <a:r>
              <a:rPr lang="ru-RU" sz="3200" dirty="0" err="1" smtClean="0"/>
              <a:t>холувазым</a:t>
            </a:r>
            <a:endParaRPr lang="ru-RU" sz="3200" dirty="0" smtClean="0"/>
          </a:p>
          <a:p>
            <a:r>
              <a:rPr lang="ru-RU" sz="3200" dirty="0" err="1" smtClean="0"/>
              <a:t>Хайыралыг</a:t>
            </a:r>
            <a:r>
              <a:rPr lang="ru-RU" sz="3200" dirty="0" smtClean="0"/>
              <a:t>   </a:t>
            </a:r>
            <a:r>
              <a:rPr lang="ru-RU" sz="3200" dirty="0" err="1" smtClean="0"/>
              <a:t>тыва</a:t>
            </a:r>
            <a:r>
              <a:rPr lang="ru-RU" sz="3200" dirty="0" smtClean="0"/>
              <a:t>   </a:t>
            </a:r>
            <a:r>
              <a:rPr lang="ru-RU" sz="3200" dirty="0" err="1" smtClean="0"/>
              <a:t>дылым</a:t>
            </a:r>
            <a:r>
              <a:rPr lang="ru-RU" sz="3200" dirty="0" smtClean="0"/>
              <a:t>.</a:t>
            </a:r>
          </a:p>
          <a:p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500042"/>
            <a:ext cx="7143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err="1" smtClean="0"/>
              <a:t>Укталган</a:t>
            </a:r>
            <a:r>
              <a:rPr lang="ru-RU" sz="4000" dirty="0" smtClean="0"/>
              <a:t> </a:t>
            </a:r>
            <a:r>
              <a:rPr lang="ru-RU" sz="4000" dirty="0" err="1" smtClean="0"/>
              <a:t>бе</a:t>
            </a:r>
            <a:r>
              <a:rPr lang="ru-RU" sz="4000" dirty="0" smtClean="0"/>
              <a:t>, </a:t>
            </a:r>
            <a:r>
              <a:rPr lang="ru-RU" sz="4000" dirty="0" err="1" smtClean="0"/>
              <a:t>укталбаан</a:t>
            </a:r>
            <a:r>
              <a:rPr lang="ru-RU" sz="4000" dirty="0" smtClean="0"/>
              <a:t> </a:t>
            </a:r>
            <a:r>
              <a:rPr lang="ru-RU" sz="4000" dirty="0" err="1" smtClean="0"/>
              <a:t>бе</a:t>
            </a:r>
            <a:r>
              <a:rPr lang="ru-RU" sz="4000" dirty="0" smtClean="0"/>
              <a:t>,</a:t>
            </a:r>
          </a:p>
          <a:p>
            <a:r>
              <a:rPr lang="ru-RU" sz="4000" dirty="0" err="1" smtClean="0"/>
              <a:t>Утказы</a:t>
            </a:r>
            <a:r>
              <a:rPr lang="ru-RU" sz="4000" dirty="0" smtClean="0"/>
              <a:t> </a:t>
            </a:r>
            <a:r>
              <a:rPr lang="ru-RU" sz="4000" dirty="0" err="1" smtClean="0"/>
              <a:t>чоок</a:t>
            </a:r>
            <a:r>
              <a:rPr lang="ru-RU" sz="4000" dirty="0" smtClean="0"/>
              <a:t>, </a:t>
            </a:r>
            <a:r>
              <a:rPr lang="ru-RU" sz="4000" dirty="0" err="1" smtClean="0"/>
              <a:t>удур</a:t>
            </a:r>
            <a:r>
              <a:rPr lang="ru-RU" sz="4000" dirty="0" smtClean="0"/>
              <a:t> </a:t>
            </a:r>
            <a:r>
              <a:rPr lang="ru-RU" sz="4000" dirty="0" err="1" smtClean="0"/>
              <a:t>бе</a:t>
            </a:r>
            <a:r>
              <a:rPr lang="ru-RU" sz="4000" dirty="0" smtClean="0"/>
              <a:t> </a:t>
            </a:r>
            <a:r>
              <a:rPr lang="ru-RU" sz="4000" dirty="0" err="1" smtClean="0"/>
              <a:t>деп</a:t>
            </a:r>
            <a:r>
              <a:rPr lang="ru-RU" sz="4000" dirty="0" smtClean="0"/>
              <a:t>,</a:t>
            </a:r>
          </a:p>
          <a:p>
            <a:r>
              <a:rPr lang="ru-RU" sz="4000" dirty="0" err="1" smtClean="0"/>
              <a:t>Демдектерин</a:t>
            </a:r>
            <a:r>
              <a:rPr lang="ru-RU" sz="4000" dirty="0" smtClean="0"/>
              <a:t> </a:t>
            </a:r>
            <a:r>
              <a:rPr lang="ru-RU" sz="4000" dirty="0" err="1" smtClean="0"/>
              <a:t>ылгап</a:t>
            </a:r>
            <a:r>
              <a:rPr lang="ru-RU" sz="4000" dirty="0" smtClean="0"/>
              <a:t> </a:t>
            </a:r>
            <a:r>
              <a:rPr lang="ru-RU" sz="4000" dirty="0" err="1" smtClean="0"/>
              <a:t>тургаш</a:t>
            </a:r>
            <a:r>
              <a:rPr lang="ru-RU" sz="4000" dirty="0" smtClean="0"/>
              <a:t>,</a:t>
            </a:r>
          </a:p>
          <a:p>
            <a:r>
              <a:rPr lang="ru-RU" sz="4000" dirty="0" smtClean="0"/>
              <a:t>Дески </a:t>
            </a:r>
            <a:r>
              <a:rPr lang="ru-RU" sz="4000" dirty="0" err="1" smtClean="0"/>
              <a:t>тода</a:t>
            </a:r>
            <a:r>
              <a:rPr lang="ru-RU" sz="4000" dirty="0" smtClean="0"/>
              <a:t> </a:t>
            </a:r>
            <a:r>
              <a:rPr lang="ru-RU" sz="4000" dirty="0" err="1" smtClean="0"/>
              <a:t>дамчыдыптар</a:t>
            </a:r>
            <a:endParaRPr lang="ru-RU" sz="4000" dirty="0" smtClean="0"/>
          </a:p>
          <a:p>
            <a:r>
              <a:rPr lang="ru-RU" sz="4000" dirty="0" err="1" smtClean="0"/>
              <a:t>Чуу</a:t>
            </a:r>
            <a:r>
              <a:rPr lang="ru-RU" sz="4000" dirty="0" smtClean="0"/>
              <a:t> </a:t>
            </a:r>
            <a:r>
              <a:rPr lang="ru-RU" sz="4000" dirty="0" err="1" smtClean="0"/>
              <a:t>деп</a:t>
            </a:r>
            <a:r>
              <a:rPr lang="ru-RU" sz="4000" dirty="0" smtClean="0"/>
              <a:t> </a:t>
            </a:r>
            <a:r>
              <a:rPr lang="ru-RU" sz="4000" dirty="0" err="1" smtClean="0"/>
              <a:t>ындыг</a:t>
            </a:r>
            <a:r>
              <a:rPr lang="ru-RU" sz="4000" dirty="0" smtClean="0"/>
              <a:t> </a:t>
            </a:r>
            <a:r>
              <a:rPr lang="ru-RU" sz="4000" dirty="0" err="1" smtClean="0"/>
              <a:t>чечен-мерген</a:t>
            </a:r>
            <a:endParaRPr lang="ru-RU" sz="4000" dirty="0" smtClean="0"/>
          </a:p>
          <a:p>
            <a:r>
              <a:rPr lang="ru-RU" sz="4000" dirty="0" err="1" smtClean="0"/>
              <a:t>Чугаа</a:t>
            </a:r>
            <a:r>
              <a:rPr lang="ru-RU" sz="4000" dirty="0" smtClean="0"/>
              <a:t> </a:t>
            </a:r>
            <a:r>
              <a:rPr lang="ru-RU" sz="4000" dirty="0" err="1" smtClean="0"/>
              <a:t>кезээ</a:t>
            </a:r>
            <a:r>
              <a:rPr lang="ru-RU" sz="4000" dirty="0" smtClean="0"/>
              <a:t> болу </a:t>
            </a:r>
            <a:r>
              <a:rPr lang="ru-RU" sz="4000" dirty="0" err="1" smtClean="0"/>
              <a:t>берди</a:t>
            </a:r>
            <a:r>
              <a:rPr lang="ru-RU" sz="4000" dirty="0" smtClean="0"/>
              <a:t>?</a:t>
            </a:r>
            <a:endParaRPr lang="ru-RU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928662" y="5072074"/>
            <a:ext cx="51435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i="1" dirty="0" err="1" smtClean="0"/>
              <a:t>Демдек</a:t>
            </a:r>
            <a:r>
              <a:rPr lang="ru-RU" sz="4800" b="1" i="1" dirty="0" smtClean="0"/>
              <a:t>  </a:t>
            </a:r>
            <a:r>
              <a:rPr lang="ru-RU" sz="4800" b="1" i="1" dirty="0" err="1" smtClean="0"/>
              <a:t>ады</a:t>
            </a:r>
            <a:endParaRPr lang="ru-RU" sz="4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571480"/>
            <a:ext cx="7643866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 </a:t>
            </a:r>
            <a:r>
              <a:rPr lang="ru-RU" sz="4400" dirty="0" err="1" smtClean="0"/>
              <a:t>Демдек</a:t>
            </a:r>
            <a:r>
              <a:rPr lang="ru-RU" sz="4400" dirty="0" smtClean="0"/>
              <a:t> </a:t>
            </a:r>
            <a:r>
              <a:rPr lang="ru-RU" sz="4400" dirty="0" err="1" smtClean="0"/>
              <a:t>ады</a:t>
            </a:r>
            <a:r>
              <a:rPr lang="ru-RU" sz="4400" dirty="0" smtClean="0"/>
              <a:t> </a:t>
            </a:r>
            <a:r>
              <a:rPr lang="ru-RU" sz="4400" dirty="0" err="1" smtClean="0"/>
              <a:t>деп</a:t>
            </a:r>
            <a:r>
              <a:rPr lang="ru-RU" sz="4400" dirty="0" smtClean="0"/>
              <a:t> </a:t>
            </a:r>
            <a:r>
              <a:rPr lang="ru-RU" sz="4400" dirty="0" err="1" smtClean="0"/>
              <a:t>чул</a:t>
            </a:r>
            <a:r>
              <a:rPr lang="ru-RU" sz="4400" dirty="0" smtClean="0"/>
              <a:t>?</a:t>
            </a:r>
          </a:p>
          <a:p>
            <a:endParaRPr lang="ru-RU" sz="3600" dirty="0" smtClean="0"/>
          </a:p>
          <a:p>
            <a:pPr algn="ctr"/>
            <a:r>
              <a:rPr lang="ru-RU" sz="3600" dirty="0" err="1" smtClean="0"/>
              <a:t>Чувелернин</a:t>
            </a:r>
            <a:r>
              <a:rPr lang="ru-RU" sz="3600" dirty="0" smtClean="0"/>
              <a:t> </a:t>
            </a:r>
          </a:p>
          <a:p>
            <a:pPr algn="ctr"/>
            <a:r>
              <a:rPr lang="ru-RU" sz="3600" b="1" i="1" dirty="0" err="1" smtClean="0"/>
              <a:t>шынарын</a:t>
            </a:r>
            <a:r>
              <a:rPr lang="ru-RU" sz="3600" b="1" i="1" dirty="0" smtClean="0"/>
              <a:t> азы </a:t>
            </a:r>
            <a:r>
              <a:rPr lang="ru-RU" sz="3600" b="1" i="1" dirty="0" err="1" smtClean="0"/>
              <a:t>демдээн</a:t>
            </a:r>
            <a:r>
              <a:rPr lang="ru-RU" sz="3600" b="1" i="1" dirty="0" smtClean="0"/>
              <a:t> </a:t>
            </a:r>
          </a:p>
          <a:p>
            <a:pPr algn="ctr"/>
            <a:r>
              <a:rPr lang="ru-RU" sz="3600" dirty="0" err="1" smtClean="0"/>
              <a:t>коргузер</a:t>
            </a:r>
            <a:r>
              <a:rPr lang="ru-RU" sz="3600" dirty="0" smtClean="0"/>
              <a:t> </a:t>
            </a:r>
            <a:r>
              <a:rPr lang="ru-RU" sz="3600" dirty="0" err="1" smtClean="0"/>
              <a:t>болгаш</a:t>
            </a:r>
            <a:r>
              <a:rPr lang="ru-RU" sz="3600" dirty="0" smtClean="0"/>
              <a:t> </a:t>
            </a:r>
          </a:p>
          <a:p>
            <a:pPr algn="ctr"/>
            <a:r>
              <a:rPr lang="ru-RU" sz="3600" b="1" i="1" dirty="0" err="1" smtClean="0"/>
              <a:t>кандыг</a:t>
            </a:r>
            <a:r>
              <a:rPr lang="ru-RU" sz="3600" b="1" i="1" dirty="0" smtClean="0"/>
              <a:t>? </a:t>
            </a:r>
            <a:r>
              <a:rPr lang="ru-RU" sz="3600" b="1" i="1" dirty="0" err="1" smtClean="0"/>
              <a:t>чулуг</a:t>
            </a:r>
            <a:r>
              <a:rPr lang="ru-RU" sz="3600" b="1" i="1" dirty="0" smtClean="0"/>
              <a:t>? </a:t>
            </a:r>
          </a:p>
          <a:p>
            <a:pPr algn="ctr"/>
            <a:r>
              <a:rPr lang="ru-RU" sz="3600" dirty="0" err="1" smtClean="0"/>
              <a:t>деп</a:t>
            </a:r>
            <a:r>
              <a:rPr lang="ru-RU" sz="3600" dirty="0" smtClean="0"/>
              <a:t>  </a:t>
            </a:r>
            <a:r>
              <a:rPr lang="ru-RU" sz="3600" dirty="0" err="1" smtClean="0"/>
              <a:t>айтырыгларга</a:t>
            </a:r>
            <a:r>
              <a:rPr lang="ru-RU" sz="3600" dirty="0" smtClean="0"/>
              <a:t>  </a:t>
            </a:r>
            <a:r>
              <a:rPr lang="ru-RU" sz="3600" dirty="0" err="1" smtClean="0"/>
              <a:t>харыылаттынар</a:t>
            </a:r>
            <a:r>
              <a:rPr lang="ru-RU" sz="3600" dirty="0" smtClean="0"/>
              <a:t> </a:t>
            </a:r>
            <a:r>
              <a:rPr lang="ru-RU" sz="3600" dirty="0" err="1" smtClean="0"/>
              <a:t>состерни</a:t>
            </a:r>
            <a:r>
              <a:rPr lang="ru-RU" sz="3600" dirty="0" smtClean="0"/>
              <a:t> </a:t>
            </a:r>
          </a:p>
          <a:p>
            <a:pPr algn="ctr"/>
            <a:r>
              <a:rPr lang="ru-RU" sz="3600" b="1" i="1" dirty="0" err="1" smtClean="0"/>
              <a:t>демдек</a:t>
            </a:r>
            <a:r>
              <a:rPr lang="ru-RU" sz="3600" b="1" i="1" dirty="0" smtClean="0"/>
              <a:t> </a:t>
            </a:r>
            <a:r>
              <a:rPr lang="ru-RU" sz="3600" b="1" i="1" dirty="0" err="1" smtClean="0"/>
              <a:t>ады</a:t>
            </a:r>
            <a:r>
              <a:rPr lang="ru-RU" sz="3600" b="1" i="1" dirty="0" smtClean="0"/>
              <a:t>  </a:t>
            </a:r>
            <a:r>
              <a:rPr lang="ru-RU" sz="3600" b="1" i="1" dirty="0" err="1" smtClean="0"/>
              <a:t>дээр</a:t>
            </a:r>
            <a:r>
              <a:rPr lang="ru-RU" sz="3600" b="1" i="1" dirty="0" smtClean="0"/>
              <a:t>.</a:t>
            </a:r>
            <a:endParaRPr lang="ru-RU" sz="36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571480"/>
            <a:ext cx="771530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    </a:t>
            </a:r>
            <a:r>
              <a:rPr lang="ru-RU" sz="2400" dirty="0" err="1" smtClean="0"/>
              <a:t>Демдектернин</a:t>
            </a:r>
            <a:r>
              <a:rPr lang="ru-RU" sz="2400" dirty="0" smtClean="0"/>
              <a:t> </a:t>
            </a:r>
            <a:r>
              <a:rPr lang="ru-RU" sz="2400" dirty="0" err="1" smtClean="0"/>
              <a:t>аайы-биле</a:t>
            </a:r>
            <a:r>
              <a:rPr lang="ru-RU" sz="2400" dirty="0" smtClean="0"/>
              <a:t>  </a:t>
            </a:r>
            <a:r>
              <a:rPr lang="ru-RU" sz="2400" dirty="0" err="1" smtClean="0"/>
              <a:t>чувелерни</a:t>
            </a:r>
            <a:r>
              <a:rPr lang="ru-RU" sz="2400" dirty="0" smtClean="0"/>
              <a:t>  </a:t>
            </a:r>
            <a:r>
              <a:rPr lang="ru-RU" sz="2400" dirty="0" err="1" smtClean="0"/>
              <a:t>тывынар</a:t>
            </a:r>
            <a:r>
              <a:rPr lang="ru-RU" sz="2400" dirty="0" smtClean="0"/>
              <a:t>.</a:t>
            </a:r>
          </a:p>
          <a:p>
            <a:pPr algn="ctr"/>
            <a:r>
              <a:rPr lang="ru-RU" sz="2400" dirty="0" err="1" smtClean="0"/>
              <a:t>Хой</a:t>
            </a:r>
            <a:r>
              <a:rPr lang="ru-RU" sz="2400" dirty="0" smtClean="0"/>
              <a:t>  сек  </a:t>
            </a:r>
            <a:r>
              <a:rPr lang="ru-RU" sz="2400" dirty="0" err="1" smtClean="0"/>
              <a:t>орнунга</a:t>
            </a:r>
            <a:r>
              <a:rPr lang="ru-RU" sz="2400" dirty="0" smtClean="0"/>
              <a:t> </a:t>
            </a:r>
            <a:r>
              <a:rPr lang="ru-RU" sz="2400" dirty="0" err="1" smtClean="0"/>
              <a:t>оларнын</a:t>
            </a:r>
            <a:r>
              <a:rPr lang="ru-RU" sz="2400" dirty="0" smtClean="0"/>
              <a:t>  </a:t>
            </a:r>
            <a:r>
              <a:rPr lang="ru-RU" sz="2400" dirty="0" err="1" smtClean="0"/>
              <a:t>аттарын</a:t>
            </a:r>
            <a:r>
              <a:rPr lang="ru-RU" sz="2400" dirty="0" smtClean="0"/>
              <a:t> </a:t>
            </a:r>
            <a:r>
              <a:rPr lang="ru-RU" sz="2400" dirty="0" err="1" smtClean="0"/>
              <a:t>киирбишаан</a:t>
            </a:r>
            <a:r>
              <a:rPr lang="ru-RU" sz="2400" dirty="0" smtClean="0"/>
              <a:t>, </a:t>
            </a:r>
            <a:r>
              <a:rPr lang="ru-RU" sz="2400" dirty="0" err="1" smtClean="0"/>
              <a:t>дужуруп</a:t>
            </a:r>
            <a:r>
              <a:rPr lang="ru-RU" sz="2400" dirty="0" smtClean="0"/>
              <a:t>  </a:t>
            </a:r>
            <a:r>
              <a:rPr lang="ru-RU" sz="2400" dirty="0" err="1" smtClean="0"/>
              <a:t>бижинер</a:t>
            </a:r>
            <a:r>
              <a:rPr lang="ru-RU" sz="2400" dirty="0" smtClean="0"/>
              <a:t>.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2800" dirty="0" err="1" smtClean="0">
                <a:solidFill>
                  <a:schemeClr val="bg2">
                    <a:lumMod val="10000"/>
                  </a:schemeClr>
                </a:solidFill>
              </a:rPr>
              <a:t>Аяс</a:t>
            </a: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ru-RU" sz="2800" dirty="0" err="1" smtClean="0">
                <a:solidFill>
                  <a:schemeClr val="bg2">
                    <a:lumMod val="10000"/>
                  </a:schemeClr>
                </a:solidFill>
              </a:rPr>
              <a:t>ак-кѳк, каан</a:t>
            </a: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</a:rPr>
              <a:t>…………….</a:t>
            </a:r>
          </a:p>
          <a:p>
            <a:endParaRPr lang="ru-RU" sz="2800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ru-RU" sz="2800" dirty="0" err="1" smtClean="0">
                <a:solidFill>
                  <a:schemeClr val="bg2">
                    <a:lumMod val="10000"/>
                  </a:schemeClr>
                </a:solidFill>
              </a:rPr>
              <a:t>Шыргай</a:t>
            </a: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</a:rPr>
              <a:t> ,</a:t>
            </a:r>
            <a:r>
              <a:rPr lang="ru-RU" sz="2800" dirty="0" err="1" smtClean="0">
                <a:solidFill>
                  <a:schemeClr val="bg2">
                    <a:lumMod val="10000"/>
                  </a:schemeClr>
                </a:solidFill>
              </a:rPr>
              <a:t>карангы</a:t>
            </a: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ru-RU" sz="2800" dirty="0" err="1" smtClean="0">
                <a:solidFill>
                  <a:schemeClr val="bg2">
                    <a:lumMod val="10000"/>
                  </a:schemeClr>
                </a:solidFill>
              </a:rPr>
              <a:t>сериин</a:t>
            </a: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</a:rPr>
              <a:t>…………………..</a:t>
            </a:r>
          </a:p>
          <a:p>
            <a:endParaRPr lang="ru-RU" sz="2800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ru-RU" sz="2800" dirty="0" err="1" smtClean="0">
                <a:solidFill>
                  <a:schemeClr val="bg2">
                    <a:lumMod val="10000"/>
                  </a:schemeClr>
                </a:solidFill>
              </a:rPr>
              <a:t>Кара-доруг</a:t>
            </a: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ru-RU" sz="2800" dirty="0" err="1" smtClean="0">
                <a:solidFill>
                  <a:schemeClr val="bg2">
                    <a:lumMod val="10000"/>
                  </a:schemeClr>
                </a:solidFill>
              </a:rPr>
              <a:t>чыраа</a:t>
            </a: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</a:rPr>
              <a:t>………………………...</a:t>
            </a:r>
          </a:p>
          <a:p>
            <a:endParaRPr lang="ru-RU" sz="2800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ru-RU" sz="2800" dirty="0" err="1" smtClean="0">
                <a:solidFill>
                  <a:schemeClr val="bg2">
                    <a:lumMod val="10000"/>
                  </a:schemeClr>
                </a:solidFill>
              </a:rPr>
              <a:t>Селбегер</a:t>
            </a: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ru-RU" sz="2800" dirty="0" err="1" smtClean="0">
                <a:solidFill>
                  <a:schemeClr val="bg2">
                    <a:lumMod val="10000"/>
                  </a:schemeClr>
                </a:solidFill>
              </a:rPr>
              <a:t>узун</a:t>
            </a: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ru-RU" sz="2800" dirty="0" err="1" smtClean="0">
                <a:solidFill>
                  <a:schemeClr val="bg2">
                    <a:lumMod val="10000"/>
                  </a:schemeClr>
                </a:solidFill>
              </a:rPr>
              <a:t>чоон</a:t>
            </a: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</a:rPr>
              <a:t>…………………………</a:t>
            </a:r>
          </a:p>
          <a:p>
            <a:endParaRPr lang="ru-RU" sz="2800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ru-RU" sz="2800" dirty="0" err="1" smtClean="0">
                <a:solidFill>
                  <a:schemeClr val="bg2">
                    <a:lumMod val="10000"/>
                  </a:schemeClr>
                </a:solidFill>
              </a:rPr>
              <a:t>Арыг</a:t>
            </a: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bg2">
                    <a:lumMod val="10000"/>
                  </a:schemeClr>
                </a:solidFill>
              </a:rPr>
              <a:t>суглуг</a:t>
            </a: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ru-RU" sz="2800" dirty="0" err="1" smtClean="0">
                <a:solidFill>
                  <a:schemeClr val="bg2">
                    <a:lumMod val="10000"/>
                  </a:schemeClr>
                </a:solidFill>
              </a:rPr>
              <a:t>балыктыг</a:t>
            </a: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ru-RU" sz="2800" dirty="0" err="1" smtClean="0">
                <a:solidFill>
                  <a:schemeClr val="bg2">
                    <a:lumMod val="10000"/>
                  </a:schemeClr>
                </a:solidFill>
              </a:rPr>
              <a:t>шапкын</a:t>
            </a: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</a:rPr>
              <a:t>…………………..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1071546"/>
            <a:ext cx="764386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err="1" smtClean="0"/>
              <a:t>Сула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шимчээшкин</a:t>
            </a:r>
            <a:r>
              <a:rPr lang="ru-RU" sz="3200" b="1" i="1" dirty="0" smtClean="0"/>
              <a:t>.</a:t>
            </a:r>
          </a:p>
          <a:p>
            <a:endParaRPr lang="ru-RU" dirty="0" smtClean="0"/>
          </a:p>
          <a:p>
            <a:r>
              <a:rPr lang="ru-RU" dirty="0" err="1" smtClean="0"/>
              <a:t>Дириг</a:t>
            </a:r>
            <a:r>
              <a:rPr lang="ru-RU" dirty="0" smtClean="0"/>
              <a:t> </a:t>
            </a:r>
            <a:r>
              <a:rPr lang="ru-RU" dirty="0" err="1" smtClean="0"/>
              <a:t>амытаннар</a:t>
            </a:r>
            <a:r>
              <a:rPr lang="ru-RU" dirty="0" smtClean="0"/>
              <a:t> </a:t>
            </a:r>
            <a:r>
              <a:rPr lang="ru-RU" dirty="0" err="1" smtClean="0"/>
              <a:t>оттунер</a:t>
            </a:r>
            <a:r>
              <a:rPr lang="ru-RU" dirty="0" smtClean="0"/>
              <a:t> бис.</a:t>
            </a:r>
          </a:p>
          <a:p>
            <a:endParaRPr lang="ru-RU" dirty="0" smtClean="0"/>
          </a:p>
          <a:p>
            <a:r>
              <a:rPr lang="ru-RU" sz="4400" b="1" dirty="0" err="1" smtClean="0"/>
              <a:t>Адыг</a:t>
            </a:r>
            <a:r>
              <a:rPr lang="ru-RU" sz="4400" b="1" dirty="0" smtClean="0"/>
              <a:t> ирей </a:t>
            </a:r>
            <a:r>
              <a:rPr lang="ru-RU" sz="4400" b="1" dirty="0" err="1" smtClean="0"/>
              <a:t>базып</a:t>
            </a:r>
            <a:r>
              <a:rPr lang="ru-RU" sz="4400" b="1" dirty="0" smtClean="0"/>
              <a:t> </a:t>
            </a:r>
            <a:r>
              <a:rPr lang="ru-RU" sz="4400" b="1" dirty="0" err="1" smtClean="0"/>
              <a:t>олур</a:t>
            </a:r>
            <a:r>
              <a:rPr lang="ru-RU" sz="4400" b="1" dirty="0" smtClean="0"/>
              <a:t>,</a:t>
            </a:r>
          </a:p>
          <a:p>
            <a:r>
              <a:rPr lang="ru-RU" sz="4400" b="1" dirty="0" err="1" smtClean="0"/>
              <a:t>Кортук</a:t>
            </a:r>
            <a:r>
              <a:rPr lang="ru-RU" sz="4400" b="1" dirty="0" smtClean="0"/>
              <a:t> </a:t>
            </a:r>
            <a:r>
              <a:rPr lang="ru-RU" sz="4400" b="1" dirty="0" err="1" smtClean="0"/>
              <a:t>койгун</a:t>
            </a:r>
            <a:r>
              <a:rPr lang="ru-RU" sz="4400" b="1" dirty="0" smtClean="0"/>
              <a:t> </a:t>
            </a:r>
            <a:r>
              <a:rPr lang="ru-RU" sz="4400" b="1" dirty="0" err="1" smtClean="0"/>
              <a:t>ынай</a:t>
            </a:r>
            <a:r>
              <a:rPr lang="ru-RU" sz="4400" b="1" dirty="0" smtClean="0"/>
              <a:t> </a:t>
            </a:r>
            <a:r>
              <a:rPr lang="ru-RU" sz="4400" b="1" dirty="0" err="1" smtClean="0"/>
              <a:t>болду</a:t>
            </a:r>
            <a:r>
              <a:rPr lang="ru-RU" sz="4400" b="1" dirty="0" smtClean="0"/>
              <a:t>,</a:t>
            </a:r>
          </a:p>
          <a:p>
            <a:r>
              <a:rPr lang="ru-RU" sz="4400" b="1" dirty="0" err="1" smtClean="0"/>
              <a:t>Чалгынныг</a:t>
            </a:r>
            <a:r>
              <a:rPr lang="ru-RU" sz="4400" b="1" dirty="0" smtClean="0"/>
              <a:t> куш ужа </a:t>
            </a:r>
            <a:r>
              <a:rPr lang="ru-RU" sz="4400" b="1" dirty="0" err="1" smtClean="0"/>
              <a:t>берди</a:t>
            </a:r>
            <a:endParaRPr lang="ru-RU" sz="4400" b="1" dirty="0" smtClean="0"/>
          </a:p>
          <a:p>
            <a:r>
              <a:rPr lang="ru-RU" sz="4400" b="1" dirty="0" err="1" smtClean="0"/>
              <a:t>Бистер</a:t>
            </a:r>
            <a:r>
              <a:rPr lang="ru-RU" sz="4400" b="1" dirty="0" smtClean="0"/>
              <a:t> база </a:t>
            </a:r>
            <a:r>
              <a:rPr lang="ru-RU" sz="4400" b="1" dirty="0" err="1" smtClean="0"/>
              <a:t>олуруптаал</a:t>
            </a:r>
            <a:r>
              <a:rPr lang="ru-RU" sz="4400" b="1" dirty="0" smtClean="0"/>
              <a:t>.</a:t>
            </a:r>
          </a:p>
          <a:p>
            <a:endParaRPr lang="ru-RU" sz="32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714356"/>
            <a:ext cx="80010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err="1" smtClean="0">
                <a:solidFill>
                  <a:srgbClr val="0070C0"/>
                </a:solidFill>
              </a:rPr>
              <a:t>Булут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</a:rPr>
              <a:t>аразындан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</a:rPr>
              <a:t>хун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</a:rPr>
              <a:t>караа</a:t>
            </a:r>
            <a:r>
              <a:rPr lang="ru-RU" sz="2800" dirty="0" smtClean="0">
                <a:solidFill>
                  <a:srgbClr val="0070C0"/>
                </a:solidFill>
              </a:rPr>
              <a:t>…..................  </a:t>
            </a:r>
          </a:p>
          <a:p>
            <a:r>
              <a:rPr lang="ru-RU" sz="2800" dirty="0" err="1" smtClean="0">
                <a:solidFill>
                  <a:srgbClr val="FF0000"/>
                </a:solidFill>
              </a:rPr>
              <a:t>чылыг</a:t>
            </a:r>
            <a:r>
              <a:rPr lang="ru-RU" sz="2800" dirty="0" smtClean="0">
                <a:solidFill>
                  <a:srgbClr val="FF0000"/>
                </a:solidFill>
              </a:rPr>
              <a:t>.</a:t>
            </a:r>
          </a:p>
          <a:p>
            <a:r>
              <a:rPr lang="ru-RU" sz="2800" dirty="0" smtClean="0">
                <a:solidFill>
                  <a:srgbClr val="0070C0"/>
                </a:solidFill>
              </a:rPr>
              <a:t>Улус </a:t>
            </a:r>
            <a:r>
              <a:rPr lang="ru-RU" sz="2800" dirty="0" err="1" smtClean="0">
                <a:solidFill>
                  <a:srgbClr val="0070C0"/>
                </a:solidFill>
              </a:rPr>
              <a:t>аразындан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</a:rPr>
              <a:t>авам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</a:rPr>
              <a:t>караа</a:t>
            </a:r>
            <a:r>
              <a:rPr lang="ru-RU" sz="2800" dirty="0" smtClean="0">
                <a:solidFill>
                  <a:srgbClr val="0070C0"/>
                </a:solidFill>
              </a:rPr>
              <a:t> …………...…… </a:t>
            </a:r>
          </a:p>
          <a:p>
            <a:r>
              <a:rPr lang="ru-RU" sz="2800" dirty="0" err="1" smtClean="0">
                <a:solidFill>
                  <a:srgbClr val="FF0000"/>
                </a:solidFill>
              </a:rPr>
              <a:t>чымчак</a:t>
            </a:r>
            <a:r>
              <a:rPr lang="ru-RU" sz="2800" dirty="0" smtClean="0">
                <a:solidFill>
                  <a:srgbClr val="FF0000"/>
                </a:solidFill>
              </a:rPr>
              <a:t>.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2910" y="2857496"/>
            <a:ext cx="700092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Ада </a:t>
            </a:r>
            <a:r>
              <a:rPr lang="ru-RU" sz="3200" dirty="0" err="1" smtClean="0">
                <a:solidFill>
                  <a:schemeClr val="accent1">
                    <a:lumMod val="75000"/>
                  </a:schemeClr>
                </a:solidFill>
              </a:rPr>
              <a:t>тѳѳгузу 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---………………….</a:t>
            </a:r>
          </a:p>
          <a:p>
            <a:r>
              <a:rPr lang="ru-RU" sz="3200" dirty="0" err="1" smtClean="0">
                <a:solidFill>
                  <a:srgbClr val="006600"/>
                </a:solidFill>
              </a:rPr>
              <a:t>алдын</a:t>
            </a:r>
            <a:r>
              <a:rPr lang="ru-RU" sz="3200" dirty="0" smtClean="0">
                <a:solidFill>
                  <a:srgbClr val="006600"/>
                </a:solidFill>
              </a:rPr>
              <a:t>.</a:t>
            </a:r>
          </a:p>
          <a:p>
            <a:r>
              <a:rPr lang="ru-RU" sz="3200" dirty="0" err="1" smtClean="0">
                <a:solidFill>
                  <a:schemeClr val="accent1">
                    <a:lumMod val="75000"/>
                  </a:schemeClr>
                </a:solidFill>
              </a:rPr>
              <a:t>Ие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accent1">
                    <a:lumMod val="75000"/>
                  </a:schemeClr>
                </a:solidFill>
              </a:rPr>
              <a:t>тѳѳгузу---……</a:t>
            </a:r>
            <a:r>
              <a:rPr lang="ru-RU" sz="3200" dirty="0" err="1" smtClean="0"/>
              <a:t>………………</a:t>
            </a:r>
            <a:endParaRPr lang="ru-RU" sz="3200" dirty="0" smtClean="0"/>
          </a:p>
          <a:p>
            <a:r>
              <a:rPr lang="ru-RU" sz="3200" dirty="0" err="1" smtClean="0">
                <a:solidFill>
                  <a:srgbClr val="006600"/>
                </a:solidFill>
              </a:rPr>
              <a:t>мѳнгун.</a:t>
            </a:r>
            <a:endParaRPr lang="ru-RU" sz="3200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1428736"/>
            <a:ext cx="764386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latin typeface="Garamond"/>
              </a:rPr>
              <a:t>Y</a:t>
            </a:r>
            <a:r>
              <a:rPr lang="ru-RU" sz="3600" b="1" i="1" dirty="0" err="1" smtClean="0">
                <a:latin typeface="Garamond"/>
              </a:rPr>
              <a:t>легер</a:t>
            </a:r>
            <a:r>
              <a:rPr lang="ru-RU" sz="3600" b="1" i="1" dirty="0" smtClean="0">
                <a:latin typeface="Garamond"/>
              </a:rPr>
              <a:t> </a:t>
            </a:r>
            <a:r>
              <a:rPr lang="ru-RU" sz="3600" b="1" i="1" dirty="0" err="1" smtClean="0">
                <a:latin typeface="Garamond"/>
              </a:rPr>
              <a:t>домакты</a:t>
            </a:r>
            <a:r>
              <a:rPr lang="ru-RU" sz="3600" b="1" i="1" dirty="0" smtClean="0">
                <a:latin typeface="Garamond"/>
              </a:rPr>
              <a:t> </a:t>
            </a:r>
            <a:r>
              <a:rPr lang="ru-RU" sz="3600" b="1" i="1" dirty="0" err="1" smtClean="0">
                <a:latin typeface="Garamond"/>
              </a:rPr>
              <a:t>номчааш</a:t>
            </a:r>
            <a:r>
              <a:rPr lang="ru-RU" sz="3600" b="1" i="1" dirty="0" smtClean="0">
                <a:latin typeface="Garamond"/>
              </a:rPr>
              <a:t>, </a:t>
            </a:r>
            <a:r>
              <a:rPr lang="ru-RU" sz="3600" b="1" i="1" dirty="0" err="1" smtClean="0">
                <a:latin typeface="Garamond"/>
              </a:rPr>
              <a:t>сактып</a:t>
            </a:r>
            <a:r>
              <a:rPr lang="ru-RU" sz="3600" b="1" i="1" dirty="0" smtClean="0">
                <a:latin typeface="Garamond"/>
              </a:rPr>
              <a:t> </a:t>
            </a:r>
            <a:r>
              <a:rPr lang="ru-RU" sz="3600" dirty="0" smtClean="0">
                <a:latin typeface="Garamond"/>
              </a:rPr>
              <a:t> </a:t>
            </a:r>
            <a:r>
              <a:rPr lang="ru-RU" sz="3600" b="1" i="1" dirty="0" smtClean="0">
                <a:latin typeface="Garamond"/>
              </a:rPr>
              <a:t>ал.</a:t>
            </a:r>
            <a:endParaRPr lang="ru-RU" sz="3600" b="1" i="1" dirty="0" smtClean="0"/>
          </a:p>
          <a:p>
            <a:endParaRPr lang="ru-RU" dirty="0" smtClean="0"/>
          </a:p>
          <a:p>
            <a:r>
              <a:rPr lang="ru-RU" sz="6000" dirty="0" err="1" smtClean="0">
                <a:solidFill>
                  <a:schemeClr val="tx2">
                    <a:lumMod val="50000"/>
                  </a:schemeClr>
                </a:solidFill>
              </a:rPr>
              <a:t>Эки</a:t>
            </a:r>
            <a:r>
              <a:rPr lang="ru-RU" sz="6000" dirty="0" smtClean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ru-RU" sz="6000" dirty="0" err="1" smtClean="0">
                <a:solidFill>
                  <a:schemeClr val="tx2">
                    <a:lumMod val="50000"/>
                  </a:schemeClr>
                </a:solidFill>
              </a:rPr>
              <a:t>кижээ</a:t>
            </a:r>
            <a:r>
              <a:rPr lang="ru-RU" sz="6000" dirty="0" smtClean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ru-RU" sz="6000" dirty="0" err="1" smtClean="0">
                <a:solidFill>
                  <a:schemeClr val="tx2">
                    <a:lumMod val="50000"/>
                  </a:schemeClr>
                </a:solidFill>
              </a:rPr>
              <a:t>эш</a:t>
            </a:r>
            <a:r>
              <a:rPr lang="ru-RU" sz="6000" dirty="0" smtClean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ru-RU" sz="6000" dirty="0" err="1" smtClean="0">
                <a:solidFill>
                  <a:schemeClr val="tx2">
                    <a:lumMod val="50000"/>
                  </a:schemeClr>
                </a:solidFill>
              </a:rPr>
              <a:t>хой</a:t>
            </a:r>
            <a:r>
              <a:rPr lang="ru-RU" sz="6000" dirty="0" smtClean="0">
                <a:solidFill>
                  <a:schemeClr val="tx2">
                    <a:lumMod val="50000"/>
                  </a:schemeClr>
                </a:solidFill>
              </a:rPr>
              <a:t>,</a:t>
            </a:r>
          </a:p>
          <a:p>
            <a:r>
              <a:rPr lang="ru-RU" sz="6000" dirty="0" err="1" smtClean="0">
                <a:solidFill>
                  <a:schemeClr val="tx2">
                    <a:lumMod val="50000"/>
                  </a:schemeClr>
                </a:solidFill>
              </a:rPr>
              <a:t>Эки</a:t>
            </a:r>
            <a:r>
              <a:rPr lang="ru-RU" sz="6000" dirty="0" smtClean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ru-RU" sz="6000" dirty="0" err="1" smtClean="0">
                <a:solidFill>
                  <a:schemeClr val="tx2">
                    <a:lumMod val="50000"/>
                  </a:schemeClr>
                </a:solidFill>
              </a:rPr>
              <a:t>аътка</a:t>
            </a:r>
            <a:r>
              <a:rPr lang="ru-RU" sz="6000" dirty="0" smtClean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ru-RU" sz="6000" dirty="0" err="1" smtClean="0">
                <a:solidFill>
                  <a:schemeClr val="tx2">
                    <a:lumMod val="50000"/>
                  </a:schemeClr>
                </a:solidFill>
              </a:rPr>
              <a:t>ээ</a:t>
            </a:r>
            <a:r>
              <a:rPr lang="ru-RU" sz="6000" dirty="0" smtClean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ru-RU" sz="6000" dirty="0" err="1" smtClean="0">
                <a:solidFill>
                  <a:schemeClr val="tx2">
                    <a:lumMod val="50000"/>
                  </a:schemeClr>
                </a:solidFill>
              </a:rPr>
              <a:t>хой</a:t>
            </a:r>
            <a:r>
              <a:rPr lang="ru-RU" sz="60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ru-RU" sz="60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857232"/>
            <a:ext cx="63579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Ч</a:t>
            </a:r>
            <a:r>
              <a:rPr lang="en-US" sz="2400" b="1" i="1" dirty="0" smtClean="0">
                <a:latin typeface="Arial"/>
                <a:cs typeface="Arial"/>
              </a:rPr>
              <a:t>Y</a:t>
            </a:r>
            <a:r>
              <a:rPr lang="ru-RU" sz="2400" b="1" i="1" dirty="0" smtClean="0">
                <a:latin typeface="Arial"/>
                <a:cs typeface="Arial"/>
              </a:rPr>
              <a:t>ВЕЛЕРНИН </a:t>
            </a:r>
            <a:r>
              <a:rPr lang="ru-RU" sz="2400" b="1" i="1" dirty="0" smtClean="0"/>
              <a:t>  ДЕМДЭЭН К</a:t>
            </a:r>
            <a:r>
              <a:rPr lang="el-GR" sz="2400" b="1" i="1" dirty="0" smtClean="0">
                <a:latin typeface="Garamond"/>
              </a:rPr>
              <a:t>θ</a:t>
            </a:r>
            <a:r>
              <a:rPr lang="ru-RU" sz="2400" b="1" i="1" dirty="0" smtClean="0"/>
              <a:t>РГ</a:t>
            </a:r>
            <a:r>
              <a:rPr lang="en-US" sz="2400" b="1" i="1" dirty="0" smtClean="0">
                <a:latin typeface="Garamond"/>
              </a:rPr>
              <a:t>Y</a:t>
            </a:r>
            <a:r>
              <a:rPr lang="ru-RU" sz="2400" b="1" i="1" dirty="0" smtClean="0"/>
              <a:t>З</a:t>
            </a:r>
            <a:r>
              <a:rPr lang="en-US" sz="2400" b="1" i="1" dirty="0" smtClean="0">
                <a:latin typeface="Arial"/>
                <a:cs typeface="Arial"/>
              </a:rPr>
              <a:t>Y</a:t>
            </a:r>
            <a:r>
              <a:rPr lang="ru-RU" sz="2400" b="1" i="1" dirty="0" smtClean="0"/>
              <a:t>П </a:t>
            </a:r>
            <a:r>
              <a:rPr lang="ru-RU" sz="3200" b="1" dirty="0" err="1" smtClean="0"/>
              <a:t>турар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сѳстерни тывынар</a:t>
            </a:r>
            <a:r>
              <a:rPr lang="ru-RU" b="1" dirty="0" smtClean="0"/>
              <a:t>.</a:t>
            </a:r>
            <a:endParaRPr lang="ru-RU" b="1" dirty="0"/>
          </a:p>
        </p:txBody>
      </p:sp>
      <p:pic>
        <p:nvPicPr>
          <p:cNvPr id="4" name="Picture 123" descr="Зайцы00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7620" y="1785926"/>
            <a:ext cx="1711327" cy="1905507"/>
          </a:xfrm>
          <a:prstGeom prst="rect">
            <a:avLst/>
          </a:prstGeom>
          <a:noFill/>
        </p:spPr>
      </p:pic>
      <p:pic>
        <p:nvPicPr>
          <p:cNvPr id="8" name="Picture 7" descr="D:\Таня\Планы\НОУ\Белый медведь\медвежонок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28926" y="4286256"/>
            <a:ext cx="2572596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80" descr="Копытные075"/>
          <p:cNvPicPr>
            <a:picLocks noChangeAspect="1" noChangeArrowheads="1"/>
          </p:cNvPicPr>
          <p:nvPr/>
        </p:nvPicPr>
        <p:blipFill>
          <a:blip r:embed="rId6" cstate="print"/>
          <a:srcRect t="5882" b="26471"/>
          <a:stretch>
            <a:fillRect/>
          </a:stretch>
        </p:blipFill>
        <p:spPr bwMode="auto">
          <a:xfrm>
            <a:off x="6000760" y="1785926"/>
            <a:ext cx="2562044" cy="1928826"/>
          </a:xfrm>
          <a:prstGeom prst="rect">
            <a:avLst/>
          </a:prstGeom>
          <a:noFill/>
        </p:spPr>
      </p:pic>
      <p:pic>
        <p:nvPicPr>
          <p:cNvPr id="11" name="Picture 29" descr="Картинка 487 из 192876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 l="11003"/>
          <a:stretch>
            <a:fillRect/>
          </a:stretch>
        </p:blipFill>
        <p:spPr bwMode="auto">
          <a:xfrm>
            <a:off x="5715008" y="4357694"/>
            <a:ext cx="3052768" cy="1891701"/>
          </a:xfrm>
          <a:prstGeom prst="rect">
            <a:avLst/>
          </a:prstGeom>
          <a:noFill/>
        </p:spPr>
      </p:pic>
      <p:pic>
        <p:nvPicPr>
          <p:cNvPr id="12" name="Picture 4" descr="D:\Мои документы2\Драгунский\36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28596" y="4357694"/>
            <a:ext cx="2013958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 descr="E:\Картинки\Естествознание\ПЕТУХ.BMP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14348" y="2214554"/>
            <a:ext cx="2102139" cy="1990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7" descr="Картинка 89 из 17013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rcRect l="8388" t="4475" r="12257" b="7295"/>
          <a:stretch>
            <a:fillRect/>
          </a:stretch>
        </p:blipFill>
        <p:spPr bwMode="auto">
          <a:xfrm>
            <a:off x="7429520" y="214290"/>
            <a:ext cx="1366837" cy="14398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3.70319E-6 L -0.33455 0.00971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700" y="50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5.20231E-7 L 8.33333E-7 0.45109 " pathEditMode="relative" ptsTypes="AA">
                                      <p:cBhvr>
                                        <p:cTn id="17" dur="2000" spd="-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225 -0.11512 L 0.08003 -0.2693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0" y="-7700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594 0.09456 L -0.08316 0.27282 " pathEditMode="relative" ptsTypes="AA">
                                      <p:cBhvr>
                                        <p:cTn id="23" dur="2000" spd="-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606</TotalTime>
  <Words>521</Words>
  <Application>Microsoft Office PowerPoint</Application>
  <PresentationFormat>Экран (4:3)</PresentationFormat>
  <Paragraphs>153</Paragraphs>
  <Slides>16</Slides>
  <Notes>16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Дараазында состерни кыдыраашка бижи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1</cp:lastModifiedBy>
  <cp:revision>64</cp:revision>
  <dcterms:created xsi:type="dcterms:W3CDTF">2010-02-15T14:24:19Z</dcterms:created>
  <dcterms:modified xsi:type="dcterms:W3CDTF">2015-02-10T06:59:31Z</dcterms:modified>
</cp:coreProperties>
</file>