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035.radikal.ru/0806/cf/916ecd7e9cd0.png" TargetMode="External"/><Relationship Id="rId13" Type="http://schemas.openxmlformats.org/officeDocument/2006/relationships/hyperlink" Target="http://d3u67r7pp2lrq5.cloudfront.net/product_photos/4845405/grapes_original.jpg" TargetMode="External"/><Relationship Id="rId18" Type="http://schemas.openxmlformats.org/officeDocument/2006/relationships/hyperlink" Target="http://green.wiwo.de/wp-content/uploads/2013/06/cloudberries1.jpg" TargetMode="External"/><Relationship Id="rId3" Type="http://schemas.openxmlformats.org/officeDocument/2006/relationships/hyperlink" Target="http://www.motto.net.ua/download.php?file=201208/1280x960/motto.net.ua-1104.jpg" TargetMode="External"/><Relationship Id="rId21" Type="http://schemas.openxmlformats.org/officeDocument/2006/relationships/hyperlink" Target="http://img-fotki.yandex.ru/get/5704/valenta-mog.83/0_64dcf_3444ddce_orig.jpg" TargetMode="External"/><Relationship Id="rId7" Type="http://schemas.openxmlformats.org/officeDocument/2006/relationships/hyperlink" Target="http://lenagold.narod.ru/fon/clipart/s/slad/slad41.png" TargetMode="External"/><Relationship Id="rId12" Type="http://schemas.openxmlformats.org/officeDocument/2006/relationships/hyperlink" Target="https://clck.ru/9Q64U" TargetMode="External"/><Relationship Id="rId17" Type="http://schemas.openxmlformats.org/officeDocument/2006/relationships/hyperlink" Target="http://s1.maminklub.lv/cache/1f/d7/1fd7edbdd171eb72725c0123a0b3e75f.jpg" TargetMode="External"/><Relationship Id="rId2" Type="http://schemas.openxmlformats.org/officeDocument/2006/relationships/hyperlink" Target="https://clck.ru/9Q65q" TargetMode="External"/><Relationship Id="rId16" Type="http://schemas.openxmlformats.org/officeDocument/2006/relationships/hyperlink" Target="http://122012.imgbb.ru/user/92/921703/1/4ef262ec042c29ff3937b4e86a359274.jpg" TargetMode="External"/><Relationship Id="rId20" Type="http://schemas.openxmlformats.org/officeDocument/2006/relationships/hyperlink" Target="http://ecodom67.ru/image/data/Kompas/t1@d38a8dc9-3b4b-4ab9-9dd0-6ecfe698f3b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9Q66J" TargetMode="External"/><Relationship Id="rId11" Type="http://schemas.openxmlformats.org/officeDocument/2006/relationships/hyperlink" Target="http://www.motto.net.ua/old_site/img/fresh/1287048099_D7E5F0EDE8EAE0203032203032.jpg" TargetMode="External"/><Relationship Id="rId5" Type="http://schemas.openxmlformats.org/officeDocument/2006/relationships/hyperlink" Target="http://kidwelcome.ru/zagadki-dlya-detei/pro-riabinu" TargetMode="External"/><Relationship Id="rId15" Type="http://schemas.openxmlformats.org/officeDocument/2006/relationships/hyperlink" Target="http://img-fotki.yandex.ru/get/6609/159303434.159/0_86539_53b44ba2_XL" TargetMode="External"/><Relationship Id="rId10" Type="http://schemas.openxmlformats.org/officeDocument/2006/relationships/hyperlink" Target="http://www.coollady.ru/puc/5/frukt/CL-57.jpg" TargetMode="External"/><Relationship Id="rId19" Type="http://schemas.openxmlformats.org/officeDocument/2006/relationships/hyperlink" Target="http://erokina.volsk-sch11.edusite.ru/images/risunok26.png" TargetMode="External"/><Relationship Id="rId4" Type="http://schemas.openxmlformats.org/officeDocument/2006/relationships/hyperlink" Target="https://clck.ru/9Q66C" TargetMode="External"/><Relationship Id="rId9" Type="http://schemas.openxmlformats.org/officeDocument/2006/relationships/hyperlink" Target="http://www.coollady.ru/pic/0002/063/25.jpg" TargetMode="External"/><Relationship Id="rId14" Type="http://schemas.openxmlformats.org/officeDocument/2006/relationships/hyperlink" Target="http://900igr.net/datai/eda/Frukty-3.files/0021-020-Arbuz.jpg" TargetMode="External"/><Relationship Id="rId2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«Ягоды»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технологии «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Анимированная </a:t>
            </a:r>
            <a:r>
              <a:rPr lang="ru-RU" sz="31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9933" y="4437112"/>
            <a:ext cx="4461865" cy="1944216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Автор: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Кудрявцева Татьяна Владимировна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 учитель </a:t>
            </a:r>
            <a:r>
              <a:rPr lang="ru-RU" sz="2400" b="1" dirty="0">
                <a:solidFill>
                  <a:srgbClr val="002060"/>
                </a:solidFill>
              </a:rPr>
              <a:t>начальных </a:t>
            </a:r>
            <a:r>
              <a:rPr lang="ru-RU" sz="2400" b="1" dirty="0" smtClean="0">
                <a:solidFill>
                  <a:srgbClr val="002060"/>
                </a:solidFill>
              </a:rPr>
              <a:t>классов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МОУ СОШ №1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униципального района 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</a:rPr>
              <a:t>г.Нея</a:t>
            </a:r>
            <a:r>
              <a:rPr lang="ru-RU" sz="2000" b="1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err="1" smtClean="0">
                <a:solidFill>
                  <a:srgbClr val="002060"/>
                </a:solidFill>
              </a:rPr>
              <a:t>Нейский</a:t>
            </a:r>
            <a:r>
              <a:rPr lang="ru-RU" sz="2000" b="1" dirty="0" smtClean="0">
                <a:solidFill>
                  <a:srgbClr val="002060"/>
                </a:solidFill>
              </a:rPr>
              <a:t> район Костромской области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tat-anat.ucoz.ru/fon_dlja_sajta_t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4" y="74948"/>
            <a:ext cx="9060399" cy="162586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0bd81a1c9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2065"/>
            <a:ext cx="2118836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474672" y="638132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" y="98444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002447" y="527844"/>
            <a:ext cx="3024336" cy="4544687"/>
            <a:chOff x="6012160" y="548680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48680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арбуз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6" name="Picture 2" descr="http://900igr.net/datai/eda/Frukty-3.files/0021-020-Arbu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678" y="980728"/>
              <a:ext cx="2255299" cy="226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02446" y="517331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тяжёлый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пузатый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Толстокожий, полосатый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Сладкий, словно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мёд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 вкус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зовут его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1878" y="500260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05115" y="548680"/>
            <a:ext cx="3024336" cy="4544687"/>
            <a:chOff x="6005115" y="548680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05115" y="548680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600" b="1" i="1" dirty="0" smtClean="0">
                  <a:latin typeface="Times New Roman" pitchFamily="18" charset="0"/>
                  <a:cs typeface="Times New Roman" pitchFamily="18" charset="0"/>
                </a:rPr>
                <a:t>крыжовник</a:t>
              </a:r>
              <a:endParaRPr lang="ru-RU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290" name="Picture 2" descr="http://img-fotki.yandex.ru/get/6609/159303434.159/0_86539_53b44ba2_X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047" y="1032742"/>
              <a:ext cx="2746019" cy="194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05115" y="538167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колючей тонкой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ветке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полосатых майках детки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Куст с шипами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шиповник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зовется 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3729" y="537827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012160" y="523113"/>
            <a:ext cx="3024336" cy="4544687"/>
            <a:chOff x="6005115" y="563642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05115" y="563642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клубника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http://122012.imgbb.ru/user/92/921703/1/4ef262ec042c29ff3937b4e86a35927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061" y="1058615"/>
              <a:ext cx="2752444" cy="210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12600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Повернулась к грядке боком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Налилась вся красным соком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Ей сестрица земляника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за ягодка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23113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523113"/>
            <a:ext cx="3024336" cy="4544687"/>
            <a:chOff x="6012160" y="523113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23113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облепиха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http://s1.maminklub.lv/cache/1f/d7/1fd7edbdd171eb72725c0123a0b3e75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975123"/>
              <a:ext cx="2664296" cy="192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02089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колючем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кустике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Жёлтенькие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бусики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Наступила осень тихо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созрела...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12600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012160" y="523113"/>
            <a:ext cx="3024336" cy="4544687"/>
            <a:chOff x="6012160" y="523113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23113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морошка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http://green.wiwo.de/wp-content/uploads/2013/06/cloudberries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803" y="980728"/>
              <a:ext cx="2697050" cy="211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5992311" y="523113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болоте уродилась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мягкой травке притаилась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Жёлтенькая брошка –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Ягодка...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92311" y="523113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523113"/>
            <a:ext cx="3024336" cy="4544687"/>
            <a:chOff x="6012160" y="523113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23113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черешни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4" name="Picture 4" descr="http://erokina.volsk-sch11.edusite.ru/images/risunok2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956370"/>
              <a:ext cx="2337010" cy="225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28537" y="523113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красных платьицах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сестрички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Прицепились за косички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Летом в сад зайдите здешний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Созревают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1517" y="526827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012160" y="523113"/>
            <a:ext cx="3024336" cy="4544687"/>
            <a:chOff x="6012160" y="523113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23113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брусника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 descr="http://ecodom67.ru/image/data/Kompas/t1@d38a8dc9-3b4b-4ab9-9dd0-6ecfe698f3b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874116"/>
              <a:ext cx="2688233" cy="23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23113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Словно мелкий виноград,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Гроздья красные висят.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сентябре 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соберёшь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Витамины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запасёшь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Средь валежника - смотри-ка! -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за ягодка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23113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523113"/>
            <a:ext cx="3024336" cy="4544687"/>
            <a:chOff x="6012160" y="523113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23113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слива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0" name="Picture 2" descr="http://img-fotki.yandex.ru/get/5704/valenta-mog.83/0_64dcf_3444ddce_ori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245" y="851314"/>
              <a:ext cx="2866166" cy="2217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27013" y="523113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Синяя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одёжка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Сладкая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подстёжка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Словно шарик - посмотри: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острой косточкой внутри.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Ароматна и красива,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деревьях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спеет...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12600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093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012160" y="188641"/>
            <a:ext cx="3006611" cy="40324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Молодцы, ребята!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Помогли Машеньке сварить варенье!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244408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http://lenagold.narod.ru/fon/clipart/s/slad/slad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14831"/>
            <a:ext cx="3600400" cy="31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294712" cy="5688632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clck.ru/9Q65q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шаблон презентации (автор: Костенко Наталья Владимировна)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www.motto.net.ua/download.php?file=201208/1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 фон</a:t>
            </a:r>
          </a:p>
          <a:p>
            <a:r>
              <a:rPr lang="en-US" sz="14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https://clck.ru/9Q66C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 загадки про ягоды, картинка земляники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kidwelcome.ru/zagadki-dlya-detei/pro-riabinu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загадка о рябине</a:t>
            </a:r>
          </a:p>
          <a:p>
            <a:r>
              <a:rPr lang="en-US" sz="14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clck.ru/9Q66J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загадки о сливе, бруснике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lenagold.narod.ru/fon/clipart/s/slad/slad41.png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баночка с вареньем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i035.radikal.ru/0806/cf/916ecd7e9cd0.png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рябина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www.coollady.ru/pic/0002/063/25.jpg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ежевика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www.coollady.ru/puc/5/frukt/CL-57.jpg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малина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1"/>
              </a:rPr>
              <a:t>http://www.motto.net.ua/old_site/img/fresh/1287048099_D7E5F0EDE8EAE0203032203032.jpg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черника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2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clck.ru/9Q64U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смородина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http://d3u67r7pp2lrq5.cloudfront.net/product_photos/4845405/grapes_original.jpg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виноград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900igr.net/datai/eda/Frukty-3.files/0021-020-Arbuz.jpg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арбуз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img-fotki.yandex.ru/get/6609/159303434.159/0_86539_53b44ba2_XL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крыжовник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122012.imgbb.ru/user/92/921703/1/4ef262ec042c29ff3937b4e86a359274.jpg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клубника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7"/>
              </a:rPr>
              <a:t>s1.maminklub.lv/cache/1f/d7/1fd7edbdd171eb72725c0123a0b3e75f.jpg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7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облепиха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8"/>
              </a:rPr>
              <a:t>green.wiwo.de/wp-content/uploads/2013/06/cloudberries1.jpg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8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морошка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9"/>
              </a:rPr>
              <a:t>erokina.volsk-sch11.edusite.ru/images/risunok26.png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черешня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0"/>
              </a:rPr>
              <a:t>ecodom67.ru/image/data/Kompas/t1@d38a8dc9-3b4b-4ab9-9dd0-6ecfe698f3b8.jpg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брусника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1"/>
              </a:rPr>
              <a:t>img-fotki.yandex.ru/get/5704/valenta-mog.83/0_64dcf_3444ddce_orig.jpg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21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слива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Управляющая кнопка: домой 3">
            <a:hlinkClick r:id="rId22" action="ppaction://hlinksldjump" highlightClick="1"/>
          </p:cNvPr>
          <p:cNvSpPr/>
          <p:nvPr/>
        </p:nvSpPr>
        <p:spPr>
          <a:xfrm>
            <a:off x="8354158" y="6050905"/>
            <a:ext cx="520433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80112" y="87424"/>
            <a:ext cx="3456384" cy="5789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Ребята, помогите Машенька сварить вкусное варенье. Для этого вам нужно отгадать загадки  про разные ягоды и правильно записать их названия. Для самопроверки кликните на загадку.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перехода к следующей загадке нажимайте на баночку с вареньем.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Слайд с источниками    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Желаю успеха!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09" y="5877272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сведения 6">
            <a:hlinkClick r:id="rId5" action="ppaction://hlinksldjump" highlightClick="1"/>
          </p:cNvPr>
          <p:cNvSpPr/>
          <p:nvPr/>
        </p:nvSpPr>
        <p:spPr>
          <a:xfrm>
            <a:off x="8441439" y="4592604"/>
            <a:ext cx="399342" cy="357166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012160" y="608966"/>
            <a:ext cx="3024336" cy="4544687"/>
            <a:chOff x="2123728" y="239825"/>
            <a:chExt cx="3024336" cy="593386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23728" y="239825"/>
              <a:ext cx="3024336" cy="59338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земляника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47" y="1096678"/>
              <a:ext cx="1905000" cy="2444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98453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Ягодку сорвать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Ведь растет невысоко.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 листочки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загляни-ка,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Там созрела...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87942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lenagold.narod.ru/fon/clipart/s/slad/slad4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173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012160" y="567563"/>
            <a:ext cx="3024336" cy="4544687"/>
            <a:chOff x="5724128" y="332656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724128" y="332656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6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рябина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Свежие ягоды в векторе &quot; Шаблоны photoshop и Рамки для фото,…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980728"/>
              <a:ext cx="2088232" cy="188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57050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Увидал в лесу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Ягоду-красу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Тяжела корзина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Хороша...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46539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http://lenagold.narod.ru/fon/clipart/s/slad/slad4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" y="110986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985682" y="538147"/>
            <a:ext cx="3024336" cy="4544687"/>
            <a:chOff x="6012160" y="608966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608966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ежевика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http://www.coollady.ru/pic/0002/063/2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063" y="1268760"/>
              <a:ext cx="2362529" cy="201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5985681" y="527634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на шутку,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всерьёз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Куст колючками оброс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Тёмных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ягодок сорви-ка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за кустик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lenagold.narod.ru/fon/clipart/s/slad/slad4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85681" y="538147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476672"/>
            <a:ext cx="3024336" cy="4544687"/>
            <a:chOff x="6143446" y="476672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143446" y="476672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малина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29347-Hand-painted_Fruit_Vol_1_No_10.jpg (1600×1200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84" y="1397515"/>
              <a:ext cx="2305712" cy="1729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44186" y="466159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Ягоды лесные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Любят бурые медведи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рябина,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калина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с колючками...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4186" y="454246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498432"/>
            <a:ext cx="3024336" cy="4544687"/>
            <a:chOff x="6012160" y="608966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608966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черника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 descr="http://www.motto.net.ua/old_site/img/fresh/1287048099_D7E5F0EDE8EAE020303220303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340768"/>
              <a:ext cx="2556284" cy="178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477408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тёмно-синих бус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Кто-то уронил на куст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Их в лукошко собери-ка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бусины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...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455951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12160" y="548680"/>
            <a:ext cx="3024336" cy="4544687"/>
            <a:chOff x="6012160" y="608966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608966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смородина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http://n-wall.ru/img/16/chernaya_smorodina_belaya_smorodina_krasnaya_smorodina_yagody_3286x219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573" y="1196752"/>
              <a:ext cx="2487510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12160" y="527656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Ярко-красных,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чёрных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белых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Ягодок попробуй спелых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Сельский сад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их родина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это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506749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otto.net.ua-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25"/>
            <a:ext cx="8928992" cy="66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nagold.narod.ru/fon/clipart/s/slad/slad4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52834" cy="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005115" y="548680"/>
            <a:ext cx="3024336" cy="4544687"/>
            <a:chOff x="6012160" y="548680"/>
            <a:chExt cx="3024336" cy="4544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12160" y="548680"/>
              <a:ext cx="3024336" cy="454468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i="1" dirty="0" smtClean="0">
                  <a:latin typeface="Times New Roman" pitchFamily="18" charset="0"/>
                  <a:cs typeface="Times New Roman" pitchFamily="18" charset="0"/>
                </a:rPr>
                <a:t>виноград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2" name="Picture 2" descr="http://d3u67r7pp2lrq5.cloudfront.net/product_photos/4845405/grapes_origin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80" y="1124744"/>
              <a:ext cx="2664296" cy="20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005115" y="548680"/>
            <a:ext cx="3024336" cy="456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Ягоды на тонкой ветке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лозы родные детки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Съешь всю гроздь и будешь рад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— сладкий...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5115" y="548680"/>
            <a:ext cx="3024336" cy="456571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493</Words>
  <Application>Microsoft Office PowerPoint</Application>
  <PresentationFormat>Экран (4:3)</PresentationFormat>
  <Paragraphs>233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Словарный диктант по теме «Ягоды»  (в технологии «Анимированная сорбонка»)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Admin</cp:lastModifiedBy>
  <cp:revision>36</cp:revision>
  <dcterms:created xsi:type="dcterms:W3CDTF">2014-10-13T09:40:36Z</dcterms:created>
  <dcterms:modified xsi:type="dcterms:W3CDTF">2015-01-11T15:22:30Z</dcterms:modified>
</cp:coreProperties>
</file>