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5" r:id="rId5"/>
    <p:sldId id="262" r:id="rId6"/>
    <p:sldId id="267" r:id="rId7"/>
    <p:sldId id="264" r:id="rId8"/>
    <p:sldId id="261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slide" Target="sl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43042" y="428604"/>
            <a:ext cx="6000792" cy="3786214"/>
          </a:xfrm>
          <a:prstGeom prst="rect">
            <a:avLst/>
          </a:prstGeom>
          <a:solidFill>
            <a:srgbClr val="336600"/>
          </a:solidFill>
          <a:ln w="1873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latin typeface="Monotype Corsiva" pitchFamily="66" charset="0"/>
              </a:rPr>
              <a:t>Изложение</a:t>
            </a:r>
          </a:p>
          <a:p>
            <a:pPr algn="ctr"/>
            <a:r>
              <a:rPr lang="ru-RU" sz="7200" b="1" dirty="0" smtClean="0">
                <a:solidFill>
                  <a:srgbClr val="FFFF00"/>
                </a:solidFill>
                <a:latin typeface="Monotype Corsiva" pitchFamily="66" charset="0"/>
              </a:rPr>
              <a:t>Ёжик</a:t>
            </a:r>
            <a:endParaRPr lang="ru-RU" sz="6000" b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 3 класс</a:t>
            </a:r>
            <a:endParaRPr lang="ru-RU" sz="60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6" name="Picture 40" descr="26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3214686"/>
            <a:ext cx="857250" cy="857250"/>
          </a:xfrm>
          <a:prstGeom prst="rect">
            <a:avLst/>
          </a:prstGeom>
          <a:noFill/>
        </p:spPr>
      </p:pic>
      <p:pic>
        <p:nvPicPr>
          <p:cNvPr id="9" name="Picture 2" descr="X:\мама\Мои рисунки\аниме мыши,черепаха\ANIMASHKI5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549519"/>
            <a:ext cx="4178484" cy="4308481"/>
          </a:xfrm>
          <a:prstGeom prst="rect">
            <a:avLst/>
          </a:prstGeom>
          <a:noFill/>
        </p:spPr>
      </p:pic>
      <p:pic>
        <p:nvPicPr>
          <p:cNvPr id="10" name="Picture 2" descr="X:\мама\Мои рисунки\рамки\Рисунок1.jpg"/>
          <p:cNvPicPr>
            <a:picLocks noChangeAspect="1" noChangeArrowheads="1"/>
          </p:cNvPicPr>
          <p:nvPr/>
        </p:nvPicPr>
        <p:blipFill>
          <a:blip r:embed="rId4" cstate="print">
            <a:lum bright="10000"/>
          </a:blip>
          <a:srcRect l="5203" t="74216" r="61670" b="3574"/>
          <a:stretch>
            <a:fillRect/>
          </a:stretch>
        </p:blipFill>
        <p:spPr bwMode="auto">
          <a:xfrm>
            <a:off x="5715008" y="5214950"/>
            <a:ext cx="1643074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"/>
          <p:cNvSpPr>
            <a:spLocks noChangeArrowheads="1"/>
          </p:cNvSpPr>
          <p:nvPr/>
        </p:nvSpPr>
        <p:spPr bwMode="auto">
          <a:xfrm>
            <a:off x="1071538" y="3857628"/>
            <a:ext cx="70009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0000FF"/>
                </a:solidFill>
                <a:latin typeface="Georgia" pitchFamily="18" charset="0"/>
              </a:rPr>
              <a:t>Автор презентации</a:t>
            </a:r>
          </a:p>
          <a:p>
            <a:r>
              <a:rPr lang="ru-RU" sz="2000" b="1" i="1" dirty="0" err="1" smtClean="0">
                <a:solidFill>
                  <a:srgbClr val="0000FF"/>
                </a:solidFill>
                <a:latin typeface="Georgia" pitchFamily="18" charset="0"/>
              </a:rPr>
              <a:t>Кокорева</a:t>
            </a:r>
            <a:r>
              <a:rPr lang="ru-RU" sz="2000" b="1" i="1" dirty="0" smtClean="0">
                <a:solidFill>
                  <a:srgbClr val="0000FF"/>
                </a:solidFill>
                <a:latin typeface="Georgia" pitchFamily="18" charset="0"/>
              </a:rPr>
              <a:t> Галина Ивановна учитель начальных </a:t>
            </a:r>
            <a:r>
              <a:rPr lang="ru-RU" sz="2000" b="1" i="1" dirty="0">
                <a:solidFill>
                  <a:srgbClr val="0000FF"/>
                </a:solidFill>
                <a:latin typeface="Georgia" pitchFamily="18" charset="0"/>
              </a:rPr>
              <a:t>классов </a:t>
            </a:r>
            <a:r>
              <a:rPr lang="ru-RU" sz="20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2000" b="1" i="1" dirty="0" smtClean="0">
                <a:solidFill>
                  <a:srgbClr val="0000FF"/>
                </a:solidFill>
                <a:latin typeface="Georgia" pitchFamily="18" charset="0"/>
              </a:rPr>
              <a:t>ГБОУ </a:t>
            </a:r>
            <a:r>
              <a:rPr lang="ru-RU" sz="2000" b="1" i="1" dirty="0" smtClean="0">
                <a:solidFill>
                  <a:srgbClr val="0000FF"/>
                </a:solidFill>
                <a:latin typeface="Georgia" pitchFamily="18" charset="0"/>
              </a:rPr>
              <a:t>СОШ № </a:t>
            </a:r>
            <a:r>
              <a:rPr lang="ru-RU" sz="2000" b="1" i="1" dirty="0" smtClean="0">
                <a:solidFill>
                  <a:srgbClr val="0000FF"/>
                </a:solidFill>
                <a:latin typeface="Georgia" pitchFamily="18" charset="0"/>
              </a:rPr>
              <a:t>2 с.Обшаровка</a:t>
            </a:r>
            <a:r>
              <a:rPr lang="ru-RU" sz="2000" b="1" i="1" dirty="0" smtClean="0">
                <a:solidFill>
                  <a:srgbClr val="0000FF"/>
                </a:solidFill>
                <a:latin typeface="Georgia" pitchFamily="18" charset="0"/>
              </a:rPr>
              <a:t> </a:t>
            </a:r>
            <a:endParaRPr lang="ru-RU" sz="2000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X:\мама\Мои рисунки\рамки\Рисунок1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5203" t="74216" r="61670" b="3574"/>
          <a:stretch>
            <a:fillRect/>
          </a:stretch>
        </p:blipFill>
        <p:spPr bwMode="auto">
          <a:xfrm flipH="1">
            <a:off x="5357818" y="5286388"/>
            <a:ext cx="1643074" cy="1143008"/>
          </a:xfrm>
          <a:prstGeom prst="rect">
            <a:avLst/>
          </a:prstGeom>
          <a:noFill/>
        </p:spPr>
      </p:pic>
      <p:pic>
        <p:nvPicPr>
          <p:cNvPr id="9" name="Picture 2" descr="X:\мама\Мои рисунки\рамки\Рисунок1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5203" t="74216" r="61670" b="3574"/>
          <a:stretch>
            <a:fillRect/>
          </a:stretch>
        </p:blipFill>
        <p:spPr bwMode="auto">
          <a:xfrm>
            <a:off x="2500298" y="2428868"/>
            <a:ext cx="1643074" cy="1143008"/>
          </a:xfrm>
          <a:prstGeom prst="rect">
            <a:avLst/>
          </a:prstGeom>
          <a:noFill/>
        </p:spPr>
      </p:pic>
      <p:pic>
        <p:nvPicPr>
          <p:cNvPr id="7" name="Picture 2" descr="X:\мама\Мои рисунки\рамки\Рисунок1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5203" t="74216" r="61670" b="3574"/>
          <a:stretch>
            <a:fillRect/>
          </a:stretch>
        </p:blipFill>
        <p:spPr bwMode="auto">
          <a:xfrm flipH="1">
            <a:off x="5929322" y="3429000"/>
            <a:ext cx="1714512" cy="1143008"/>
          </a:xfrm>
          <a:prstGeom prst="rect">
            <a:avLst/>
          </a:prstGeom>
          <a:noFill/>
        </p:spPr>
      </p:pic>
      <p:pic>
        <p:nvPicPr>
          <p:cNvPr id="6" name="Picture 2" descr="X:\мама\Мои рисунки\рамки\Рисунок1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5203" t="74216" r="61670" b="3574"/>
          <a:stretch>
            <a:fillRect/>
          </a:stretch>
        </p:blipFill>
        <p:spPr bwMode="auto">
          <a:xfrm>
            <a:off x="1285852" y="4071942"/>
            <a:ext cx="1643074" cy="1143008"/>
          </a:xfrm>
          <a:prstGeom prst="rect">
            <a:avLst/>
          </a:prstGeom>
          <a:noFill/>
        </p:spPr>
      </p:pic>
      <p:pic>
        <p:nvPicPr>
          <p:cNvPr id="5" name="Picture 2" descr="X:\мама\Мои рисунки\рамки\Рисунок1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5203" t="74216" r="61670" b="3574"/>
          <a:stretch>
            <a:fillRect/>
          </a:stretch>
        </p:blipFill>
        <p:spPr bwMode="auto">
          <a:xfrm>
            <a:off x="714348" y="5357826"/>
            <a:ext cx="1643074" cy="114300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571480"/>
            <a:ext cx="73901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Что вы знаете о жизни  ёжика?</a:t>
            </a:r>
            <a:endParaRPr lang="ru-RU" sz="4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X:\мама\Мои рисунки\рамки\Рисунок1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5203" t="74216" r="61670" b="3574"/>
          <a:stretch>
            <a:fillRect/>
          </a:stretch>
        </p:blipFill>
        <p:spPr bwMode="auto">
          <a:xfrm>
            <a:off x="7000892" y="5000636"/>
            <a:ext cx="1643074" cy="1143008"/>
          </a:xfrm>
          <a:prstGeom prst="rect">
            <a:avLst/>
          </a:prstGeom>
          <a:noFill/>
        </p:spPr>
      </p:pic>
      <p:pic>
        <p:nvPicPr>
          <p:cNvPr id="2050" name="Picture 2" descr="X:\мама\Мои рисунки\аниме мыши,черепаха\ANIMASHKI56.gif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/>
          <a:stretch>
            <a:fillRect/>
          </a:stretch>
        </p:blipFill>
        <p:spPr bwMode="auto">
          <a:xfrm>
            <a:off x="1928794" y="1214422"/>
            <a:ext cx="5473297" cy="5643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6182" y="500042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Ёжик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58" y="1071546"/>
            <a:ext cx="842968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/>
              <a:t>      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Вдруг заметил ёжик в голубой луже голубую</a:t>
            </a:r>
          </a:p>
          <a:p>
            <a:pPr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звезду. Тоже хотел наколоть – да не вышло. Подумал он, подумал и накрыл  её лопушком: пусть до утра полежит.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786058"/>
            <a:ext cx="850112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/>
              <a:t>      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Пошёл тёмной ночью серый  ёжик по лесу гулять. Увидел красную  клюквинку и наколол на серую иголочку. Увидел жёлтый листочек и тоже наколол.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4643446"/>
            <a:ext cx="84296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   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А утром под лопухом вместо голубой звезды нашёл большое красное солнышко. Вот ёж смеялся. Очень.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16" y="5643578"/>
            <a:ext cx="70723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0033CC"/>
                </a:solidFill>
              </a:rPr>
              <a:t>    </a:t>
            </a:r>
            <a:r>
              <a:rPr lang="ru-RU" sz="26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Что необычного в этом тексте?</a:t>
            </a:r>
            <a:endParaRPr lang="ru-RU" sz="26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7620" y="428604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Ёжик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20" y="2786058"/>
            <a:ext cx="821537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/>
              <a:t>      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Вдруг заметил ёжик в голубой луже голубую</a:t>
            </a:r>
          </a:p>
          <a:p>
            <a:pPr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звезду. Тоже хотел наколоть – да не вышло. Подумал он, подумал и накрыл  её лопушком: пусть до утра полежит.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928670"/>
            <a:ext cx="821537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/>
              <a:t>      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Пошёл тёмной ночью серый  ёжик по лесу гулять. Увидел красную  клюквинку и наколол на серую иголочку. Увидел жёлтый листочек и тоже наколол.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4643446"/>
            <a:ext cx="81439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   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А утром под лопухом вместо голубой звезды нашёл большое красное солнышко. Вот ёж смеялся. Очень.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71480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33CC"/>
                </a:solidFill>
              </a:rPr>
              <a:t>        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О чём этот рассказ?</a:t>
            </a:r>
            <a:endParaRPr lang="ru-RU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214422"/>
            <a:ext cx="85011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33CC"/>
                </a:solidFill>
              </a:rPr>
              <a:t>        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Понял ли ёжик свою ошибку? </a:t>
            </a:r>
          </a:p>
          <a:p>
            <a:pPr algn="just"/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just"/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Что об этом говорится в тексте?</a:t>
            </a:r>
            <a:endParaRPr lang="ru-RU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714620"/>
            <a:ext cx="85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33CC"/>
                </a:solidFill>
              </a:rPr>
              <a:t>       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Как он отнёсся к своей ошибке? Прочитай.</a:t>
            </a:r>
            <a:endParaRPr lang="ru-RU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X:\мама\Мои рисунки\аниме мыши,черепаха\ANIMASHKI5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101314"/>
            <a:ext cx="3643338" cy="3756686"/>
          </a:xfrm>
          <a:prstGeom prst="rect">
            <a:avLst/>
          </a:prstGeom>
          <a:noFill/>
        </p:spPr>
      </p:pic>
      <p:pic>
        <p:nvPicPr>
          <p:cNvPr id="6" name="Picture 2" descr="X:\мама\Мои рисунки\рамки\Рисунок1.jpg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 l="5203" t="74216" r="61670" b="3574"/>
          <a:stretch>
            <a:fillRect/>
          </a:stretch>
        </p:blipFill>
        <p:spPr bwMode="auto">
          <a:xfrm>
            <a:off x="6429388" y="5214950"/>
            <a:ext cx="1643074" cy="1143008"/>
          </a:xfrm>
          <a:prstGeom prst="rect">
            <a:avLst/>
          </a:prstGeom>
          <a:noFill/>
        </p:spPr>
      </p:pic>
      <p:pic>
        <p:nvPicPr>
          <p:cNvPr id="7" name="Picture 2" descr="X:\мама\Мои рисунки\рамки\Рисунок1.jpg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 l="5203" t="74216" r="61670" b="3574"/>
          <a:stretch>
            <a:fillRect/>
          </a:stretch>
        </p:blipFill>
        <p:spPr bwMode="auto">
          <a:xfrm flipH="1">
            <a:off x="6072198" y="3571876"/>
            <a:ext cx="1571636" cy="1143008"/>
          </a:xfrm>
          <a:prstGeom prst="rect">
            <a:avLst/>
          </a:prstGeom>
          <a:noFill/>
        </p:spPr>
      </p:pic>
      <p:pic>
        <p:nvPicPr>
          <p:cNvPr id="8" name="Picture 2" descr="X:\мама\Мои рисунки\рамки\Рисунок1.jpg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 l="5203" t="74216" r="61670" b="3574"/>
          <a:stretch>
            <a:fillRect/>
          </a:stretch>
        </p:blipFill>
        <p:spPr bwMode="auto">
          <a:xfrm>
            <a:off x="500034" y="5286388"/>
            <a:ext cx="1643074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7620" y="428604"/>
            <a:ext cx="12314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Ёжик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20" y="2786058"/>
            <a:ext cx="821537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/>
              <a:t>      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Вдруг заметил ёжик в голубой луже голубую</a:t>
            </a:r>
          </a:p>
          <a:p>
            <a:pPr algn="just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звезду. Тоже хотел наколоть – да не вышло. Подумал он, подумал и накрыл  её лопушком: пусть до утра полежит.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928670"/>
            <a:ext cx="821537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 smtClean="0"/>
              <a:t>      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Пошёл тёмной ночью серый  ёжик по лесу гулять. Увидел красную  клюквинку и наколол на серую иголочку. Увидел жёлтый листочек и тоже наколол.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4643446"/>
            <a:ext cx="81439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   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А утром под лопухом вместо голубой звезды нашёл большое красное солнышко. Вот ёж смеялся. Очень.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7572396" y="6072206"/>
            <a:ext cx="928694" cy="42862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hlinkClick r:id="rId2" action="ppaction://hlinksldjump"/>
              </a:rPr>
              <a:t>план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571480"/>
            <a:ext cx="58890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Орфографическая подготовка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472" y="1285860"/>
            <a:ext cx="82153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Вставь пропущённые в словах буквы:</a:t>
            </a:r>
          </a:p>
          <a:p>
            <a:pPr algn="just"/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пош_л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увид_л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н_чего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ж_лтые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замет_л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л_пушком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наш_л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подум_л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928934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2. Найди в тексте слова с приставками, назови  приставки.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X:\мама\Мои рисунки\аниме мыши,черепаха\ANIMASHKI5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248635"/>
            <a:ext cx="3500462" cy="3609365"/>
          </a:xfrm>
          <a:prstGeom prst="rect">
            <a:avLst/>
          </a:prstGeom>
          <a:noFill/>
        </p:spPr>
      </p:pic>
      <p:pic>
        <p:nvPicPr>
          <p:cNvPr id="8" name="Picture 2" descr="X:\мама\Мои рисунки\рамки\Рисунок1.jpg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 l="5203" t="74216" r="61670" b="3574"/>
          <a:stretch>
            <a:fillRect/>
          </a:stretch>
        </p:blipFill>
        <p:spPr bwMode="auto">
          <a:xfrm>
            <a:off x="5929322" y="4357694"/>
            <a:ext cx="1643074" cy="114300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214414" y="1714488"/>
            <a:ext cx="3321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00364" y="1714488"/>
            <a:ext cx="3321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0562" y="1714488"/>
            <a:ext cx="357190" cy="50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2198" y="1714488"/>
            <a:ext cx="3321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57290" y="2071678"/>
            <a:ext cx="285752" cy="50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28860" y="2071678"/>
            <a:ext cx="35719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29190" y="2071678"/>
            <a:ext cx="2143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15140" y="2071678"/>
            <a:ext cx="50006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 </a:t>
            </a:r>
            <a:endParaRPr lang="ru-RU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7786710" y="6072206"/>
            <a:ext cx="928694" cy="42862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hlinkClick r:id="rId4" action="ppaction://hlinksldjump"/>
              </a:rPr>
              <a:t>текст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6182" y="500042"/>
            <a:ext cx="1317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596" y="1928802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33CC"/>
                </a:solidFill>
              </a:rPr>
              <a:t>       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2. Голубая   звезда в луже. </a:t>
            </a:r>
            <a:endParaRPr lang="ru-RU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142984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33CC"/>
                </a:solidFill>
              </a:rPr>
              <a:t>       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1. Ночная прогулка по лесу.</a:t>
            </a:r>
            <a:endParaRPr lang="ru-RU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2643182"/>
            <a:ext cx="8215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33CC"/>
                </a:solidFill>
              </a:rPr>
              <a:t>    </a:t>
            </a:r>
            <a:r>
              <a:rPr lang="ru-RU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3. Утреннее красное солнышко. </a:t>
            </a:r>
            <a:endParaRPr lang="ru-RU" sz="28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X:\мама\Мои рисунки\аниме мыши,черепаха\ANIMASHKI5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027654"/>
            <a:ext cx="3714776" cy="3830346"/>
          </a:xfrm>
          <a:prstGeom prst="rect">
            <a:avLst/>
          </a:prstGeom>
          <a:noFill/>
        </p:spPr>
      </p:pic>
      <p:pic>
        <p:nvPicPr>
          <p:cNvPr id="8" name="Picture 2" descr="X:\мама\Мои рисунки\рамки\Рисунок1.jpg"/>
          <p:cNvPicPr>
            <a:picLocks noChangeAspect="1" noChangeArrowheads="1"/>
          </p:cNvPicPr>
          <p:nvPr/>
        </p:nvPicPr>
        <p:blipFill>
          <a:blip r:embed="rId3" cstate="print">
            <a:lum bright="10000" contrast="10000"/>
          </a:blip>
          <a:srcRect l="5203" t="74216" r="61670" b="3574"/>
          <a:stretch>
            <a:fillRect/>
          </a:stretch>
        </p:blipFill>
        <p:spPr bwMode="auto">
          <a:xfrm>
            <a:off x="5500694" y="4000504"/>
            <a:ext cx="1643074" cy="1143008"/>
          </a:xfrm>
          <a:prstGeom prst="rect">
            <a:avLst/>
          </a:prstGeom>
          <a:noFill/>
        </p:spPr>
      </p:pic>
      <p:sp>
        <p:nvSpPr>
          <p:cNvPr id="9" name="Стрелка вправо 8"/>
          <p:cNvSpPr/>
          <p:nvPr/>
        </p:nvSpPr>
        <p:spPr>
          <a:xfrm>
            <a:off x="7786710" y="6072206"/>
            <a:ext cx="928694" cy="42862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hlinkClick r:id="rId4" action="ppaction://hlinksldjump"/>
              </a:rPr>
              <a:t>текст</a:t>
            </a:r>
            <a:endParaRPr lang="ru-RU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026" name="Picture 2" descr="X:\мама\Мои рисунки\космос,солнце,луна,звёзды,огонь\381ee0fb00c8478807477c476808457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1785926"/>
            <a:ext cx="642942" cy="642942"/>
          </a:xfrm>
          <a:prstGeom prst="rect">
            <a:avLst/>
          </a:prstGeom>
          <a:noFill/>
        </p:spPr>
      </p:pic>
      <p:pic>
        <p:nvPicPr>
          <p:cNvPr id="1027" name="Picture 3" descr="X:\мама\Мои рисунки\космос,солнце,луна,звёзды,огонь\sun-regular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57950" y="2571744"/>
            <a:ext cx="586542" cy="5572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X:\мама\Мои рисунки\сердечки, надписи,коробки,открытки\1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000240"/>
            <a:ext cx="3415390" cy="430207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5984" y="714356"/>
            <a:ext cx="451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Проверьте написанное.</a:t>
            </a:r>
          </a:p>
        </p:txBody>
      </p:sp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8072462" y="5857892"/>
            <a:ext cx="571504" cy="500066"/>
          </a:xfrm>
          <a:prstGeom prst="actionButtonHom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134</TotalTime>
  <Words>370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</dc:creator>
  <cp:lastModifiedBy>user</cp:lastModifiedBy>
  <cp:revision>20</cp:revision>
  <dcterms:created xsi:type="dcterms:W3CDTF">2011-12-10T19:51:18Z</dcterms:created>
  <dcterms:modified xsi:type="dcterms:W3CDTF">2015-01-25T13:36:48Z</dcterms:modified>
</cp:coreProperties>
</file>