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64" r:id="rId4"/>
    <p:sldId id="257" r:id="rId5"/>
    <p:sldId id="258" r:id="rId6"/>
    <p:sldId id="259" r:id="rId7"/>
    <p:sldId id="266" r:id="rId8"/>
    <p:sldId id="262" r:id="rId9"/>
    <p:sldId id="267" r:id="rId10"/>
    <p:sldId id="269" r:id="rId11"/>
    <p:sldId id="271" r:id="rId12"/>
    <p:sldId id="272" r:id="rId13"/>
    <p:sldId id="274" r:id="rId14"/>
    <p:sldId id="275" r:id="rId15"/>
    <p:sldId id="276" r:id="rId16"/>
    <p:sldId id="277" r:id="rId17"/>
    <p:sldId id="286" r:id="rId18"/>
    <p:sldId id="287" r:id="rId19"/>
    <p:sldId id="288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12" autoAdjust="0"/>
    <p:restoredTop sz="94660"/>
  </p:normalViewPr>
  <p:slideViewPr>
    <p:cSldViewPr>
      <p:cViewPr varScale="1">
        <p:scale>
          <a:sx n="69" d="100"/>
          <a:sy n="69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F6F-315B-45FB-824C-FBC1A8461152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8596-4EEF-4C0F-9BE6-B674A5F8B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F6F-315B-45FB-824C-FBC1A8461152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8596-4EEF-4C0F-9BE6-B674A5F8B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F6F-315B-45FB-824C-FBC1A8461152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8596-4EEF-4C0F-9BE6-B674A5F8B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F6F-315B-45FB-824C-FBC1A8461152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8596-4EEF-4C0F-9BE6-B674A5F8B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F6F-315B-45FB-824C-FBC1A8461152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8596-4EEF-4C0F-9BE6-B674A5F8B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F6F-315B-45FB-824C-FBC1A8461152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8596-4EEF-4C0F-9BE6-B674A5F8B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F6F-315B-45FB-824C-FBC1A8461152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8596-4EEF-4C0F-9BE6-B674A5F8B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F6F-315B-45FB-824C-FBC1A8461152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8596-4EEF-4C0F-9BE6-B674A5F8B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F6F-315B-45FB-824C-FBC1A8461152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8596-4EEF-4C0F-9BE6-B674A5F8B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F6F-315B-45FB-824C-FBC1A8461152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8596-4EEF-4C0F-9BE6-B674A5F8B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4F6F-315B-45FB-824C-FBC1A8461152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8596-4EEF-4C0F-9BE6-B674A5F8B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C4F6F-315B-45FB-824C-FBC1A8461152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48596-4EEF-4C0F-9BE6-B674A5F8B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u.lart.biz/gallery/media/images/product_category/zubarevv_roominborovsk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artandphoto.ru/stock/art2/136/754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artdosug.ru/wp-content/uploads/2009/02/878784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bigfoto.ru/gallery/albums/userpics/13204/normal_IMG_5133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g11.nnm.ru/imagez/gallery/d/d/d/b/0/dddb0619595e7d7d3384cce69600717b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Школьные документы\Картинки, движущее изображение для ПРЕЗЕНТАЦИЙ\Мультяшки\Рождество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9146" y="0"/>
            <a:ext cx="9663146" cy="73152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274638"/>
            <a:ext cx="8286808" cy="1011222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доброе, доброе рождество!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Pj042532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9288" y="-171450"/>
            <a:ext cx="9793288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MCj042343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076700"/>
            <a:ext cx="18272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MCj042343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0" y="3143250"/>
            <a:ext cx="18272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MCj0423501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1773238"/>
            <a:ext cx="367665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Documents and Settings\Admin\Мои документы\Школьные документы\Картинки, движущее изображение для ПРЕЗЕНТАЦИЙ\Картинки в движении\анимашки\ангел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500570"/>
            <a:ext cx="2357454" cy="1714512"/>
          </a:xfrm>
          <a:prstGeom prst="rect">
            <a:avLst/>
          </a:prstGeom>
          <a:noFill/>
        </p:spPr>
      </p:pic>
      <p:pic>
        <p:nvPicPr>
          <p:cNvPr id="23561" name="Picture 9" descr="C:\Documents and Settings\Admin\Мои документы\Школьные документы\Картинки, движущее изображение для ПРЕЗЕНТАЦИЙ\Картинки в движении\анимашки\ANGEL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785794"/>
            <a:ext cx="3000396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Мои документы\Школьные документы\Картинки, движущее изображение для ПРЕЗЕНТАЦИЙ\РОЖДЕСТВО\Изображение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Documents and Settings\Admin\Мои документы\Школьные документы\Картинки, движущее изображение для ПРЕЗЕНТАЦИЙ\Картинки в движении\анимашки\ангел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500570"/>
            <a:ext cx="2357454" cy="1714512"/>
          </a:xfrm>
          <a:prstGeom prst="rect">
            <a:avLst/>
          </a:prstGeom>
          <a:noFill/>
        </p:spPr>
      </p:pic>
      <p:pic>
        <p:nvPicPr>
          <p:cNvPr id="23561" name="Picture 9" descr="C:\Documents and Settings\Admin\Мои документы\Школьные документы\Картинки, движущее изображение для ПРЕЗЕНТАЦИЙ\Картинки в движении\анимашки\ANGEL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785794"/>
            <a:ext cx="3000396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\Мои документы\Школьные документы\Картинки, движущее изображение для ПРЕЗЕНТАЦИЙ\РОЖДЕСТВО\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55025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26988"/>
            <a:ext cx="9251950" cy="741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\Мои документы\Школьные документы\Картинки, движущее изображение для ПРЕЗЕНТАЦИЙ\РОЖДЕСТВО\Изображение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22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5025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0-tub.yandex.net/i?id=52745556&amp;tov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357298"/>
            <a:ext cx="5072098" cy="4214842"/>
          </a:xfrm>
          <a:prstGeom prst="rect">
            <a:avLst/>
          </a:prstGeom>
          <a:noFill/>
        </p:spPr>
      </p:pic>
      <p:pic>
        <p:nvPicPr>
          <p:cNvPr id="32772" name="Picture 4" descr="C:\Documents and Settings\Admin\Мои документы\Школьные документы\Картинки, движущее изображение для ПРЕЗЕНТАЦИЙ\Картинки в движении\анимашки\ANGEL 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1571636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8-tub.yandex.net/i?id=71779170&amp;tov=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214554"/>
            <a:ext cx="2857520" cy="4071966"/>
          </a:xfrm>
          <a:prstGeom prst="rect">
            <a:avLst/>
          </a:prstGeom>
          <a:noFill/>
        </p:spPr>
      </p:pic>
      <p:pic>
        <p:nvPicPr>
          <p:cNvPr id="5" name="Picture 9" descr="C:\Documents and Settings\Admin\Мои документы\Школьные документы\Картинки, движущее изображение для ПРЕЗЕНТАЦИЙ\Картинки в движении\GIF\голубь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1276350" cy="942975"/>
          </a:xfrm>
          <a:prstGeom prst="rect">
            <a:avLst/>
          </a:prstGeom>
          <a:noFill/>
        </p:spPr>
      </p:pic>
      <p:pic>
        <p:nvPicPr>
          <p:cNvPr id="6" name="Picture 9" descr="C:\Documents and Settings\Admin\Мои документы\Школьные документы\Картинки, движущее изображение для ПРЕЗЕНТАЦИЙ\Картинки в движении\GIF\голубь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14620"/>
            <a:ext cx="1276350" cy="942975"/>
          </a:xfrm>
          <a:prstGeom prst="rect">
            <a:avLst/>
          </a:prstGeom>
          <a:noFill/>
        </p:spPr>
      </p:pic>
      <p:pic>
        <p:nvPicPr>
          <p:cNvPr id="7" name="Picture 9" descr="C:\Documents and Settings\Admin\Мои документы\Школьные документы\Картинки, движущее изображение для ПРЕЗЕНТАЦИЙ\Картинки в движении\GIF\голубь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571876"/>
            <a:ext cx="1276350" cy="942975"/>
          </a:xfrm>
          <a:prstGeom prst="rect">
            <a:avLst/>
          </a:prstGeom>
          <a:noFill/>
        </p:spPr>
      </p:pic>
      <p:pic>
        <p:nvPicPr>
          <p:cNvPr id="8" name="Picture 9" descr="C:\Documents and Settings\Admin\Мои документы\Школьные документы\Картинки, движущее изображение для ПРЕЗЕНТАЦИЙ\Картинки в движении\GIF\голубь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642918"/>
            <a:ext cx="1276350" cy="942975"/>
          </a:xfrm>
          <a:prstGeom prst="rect">
            <a:avLst/>
          </a:prstGeom>
          <a:noFill/>
        </p:spPr>
      </p:pic>
      <p:pic>
        <p:nvPicPr>
          <p:cNvPr id="9" name="Picture 9" descr="C:\Documents and Settings\Admin\Мои документы\Школьные документы\Картинки, движущее изображение для ПРЕЗЕНТАЦИЙ\Картинки в движении\GIF\голубь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571480"/>
            <a:ext cx="1276350" cy="9429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0-tub.yandex.net/i?id=87309937&amp;tov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2214578" cy="2714644"/>
          </a:xfrm>
          <a:prstGeom prst="rect">
            <a:avLst/>
          </a:prstGeom>
          <a:noFill/>
        </p:spPr>
      </p:pic>
      <p:pic>
        <p:nvPicPr>
          <p:cNvPr id="1028" name="Picture 4" descr="http://im6-tub.yandex.net/i?id=5875186&amp;tov=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57166"/>
            <a:ext cx="2214578" cy="2857520"/>
          </a:xfrm>
          <a:prstGeom prst="rect">
            <a:avLst/>
          </a:prstGeom>
          <a:noFill/>
        </p:spPr>
      </p:pic>
      <p:pic>
        <p:nvPicPr>
          <p:cNvPr id="1030" name="Picture 6" descr="http://im5-tub.yandex.net/i?id=103300150&amp;tov=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785926"/>
            <a:ext cx="2071702" cy="2786082"/>
          </a:xfrm>
          <a:prstGeom prst="rect">
            <a:avLst/>
          </a:prstGeom>
          <a:noFill/>
        </p:spPr>
      </p:pic>
      <p:pic>
        <p:nvPicPr>
          <p:cNvPr id="1032" name="Picture 8" descr="http://im2-tub.yandex.net/i?id=56925489&amp;tov=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357562"/>
            <a:ext cx="2214578" cy="3000396"/>
          </a:xfrm>
          <a:prstGeom prst="rect">
            <a:avLst/>
          </a:prstGeom>
          <a:noFill/>
        </p:spPr>
      </p:pic>
      <p:pic>
        <p:nvPicPr>
          <p:cNvPr id="1033" name="Picture 9" descr="C:\Documents and Settings\Admin\Мои документы\Школьные документы\Картинки, движущее изображение для ПРЕЗЕНТАЦИЙ\Картинки в движении\GIF\голубь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285728"/>
            <a:ext cx="1276350" cy="942975"/>
          </a:xfrm>
          <a:prstGeom prst="rect">
            <a:avLst/>
          </a:prstGeom>
          <a:noFill/>
        </p:spPr>
      </p:pic>
      <p:pic>
        <p:nvPicPr>
          <p:cNvPr id="8" name="Picture 9" descr="C:\Documents and Settings\Admin\Мои документы\Школьные документы\Картинки, движущее изображение для ПРЕЗЕНТАЦИЙ\Картинки в движении\GIF\голубь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285728"/>
            <a:ext cx="1276350" cy="942975"/>
          </a:xfrm>
          <a:prstGeom prst="rect">
            <a:avLst/>
          </a:prstGeom>
          <a:noFill/>
        </p:spPr>
      </p:pic>
      <p:pic>
        <p:nvPicPr>
          <p:cNvPr id="1034" name="Picture 10" descr="C:\Documents and Settings\Admin\Мои документы\Школьные документы\Картинки, движущее изображение для ПРЕЗЕНТАЦИЙ\Картинки в движении\анимашки\ANGEL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5072074"/>
            <a:ext cx="1071570" cy="1214446"/>
          </a:xfrm>
          <a:prstGeom prst="rect">
            <a:avLst/>
          </a:prstGeom>
          <a:noFill/>
        </p:spPr>
      </p:pic>
      <p:pic>
        <p:nvPicPr>
          <p:cNvPr id="1035" name="Picture 11" descr="C:\Documents and Settings\Admin\Мои документы\Школьные документы\Картинки, движущее изображение для ПРЕЗЕНТАЦИЙ\Картинки в движении\анимашки\ANGEL 5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1538" y="4929198"/>
            <a:ext cx="1381125" cy="13906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откр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-100013"/>
            <a:ext cx="65532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j02837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3900" y="0"/>
            <a:ext cx="20701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j02837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3900" y="4437063"/>
            <a:ext cx="2070100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j02837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68313" y="4684713"/>
            <a:ext cx="2070101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j02837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-171450"/>
            <a:ext cx="20701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фон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908050"/>
            <a:ext cx="19446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фон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1844675"/>
            <a:ext cx="18716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лампочки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85531" y="2251869"/>
            <a:ext cx="67325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лампочки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2820194" y="2683669"/>
            <a:ext cx="67325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6-tub.yandex.net/i?id=96782701&amp;tov=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3571900" cy="4572032"/>
          </a:xfrm>
          <a:prstGeom prst="rect">
            <a:avLst/>
          </a:prstGeom>
          <a:noFill/>
        </p:spPr>
      </p:pic>
      <p:pic>
        <p:nvPicPr>
          <p:cNvPr id="1028" name="Picture 4" descr="http://im2-tub.yandex.net/i?id=149238640&amp;tov=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357298"/>
            <a:ext cx="3429024" cy="46434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111 из 167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35 из 51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Картинка 12 из 22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Картинка 28 из 207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14 из 111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Documents and Settings\Admin\Мои документы\Школьные документы\Картинки, движущее изображение для ПРЕЗЕНТАЦИЙ\Картинки в движении\анимашки\ангел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500570"/>
            <a:ext cx="2357454" cy="1714512"/>
          </a:xfrm>
          <a:prstGeom prst="rect">
            <a:avLst/>
          </a:prstGeom>
          <a:noFill/>
        </p:spPr>
      </p:pic>
      <p:pic>
        <p:nvPicPr>
          <p:cNvPr id="23561" name="Picture 9" descr="C:\Documents and Settings\Admin\Мои документы\Школьные документы\Картинки, движущее изображение для ПРЕЗЕНТАЦИЙ\Картинки в движении\анимашки\ANGEL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785794"/>
            <a:ext cx="3000396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6</Words>
  <Application>Microsoft Office PowerPoint</Application>
  <PresentationFormat>Экран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Это доброе, доброе рождество!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 доброе, доброе рождество!</dc:title>
  <dc:creator>Admin</dc:creator>
  <cp:lastModifiedBy>Admin</cp:lastModifiedBy>
  <cp:revision>18</cp:revision>
  <dcterms:created xsi:type="dcterms:W3CDTF">2009-11-21T18:02:55Z</dcterms:created>
  <dcterms:modified xsi:type="dcterms:W3CDTF">2009-12-07T17:39:44Z</dcterms:modified>
</cp:coreProperties>
</file>