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7556FB77-0C0C-4917-8067-0D33F89179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03D66B-5824-4D11-97D2-225532E73309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5DF4B5-A0DE-4344-B2A2-750242A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50c66d7a437b827fbc260695fcf93232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Долина сообразительности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807573" cy="42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4975772" cy="31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Роща советов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40762" cy="412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612806" cy="27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Клятва ученика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143" y="1600200"/>
            <a:ext cx="481371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7900" y="225425"/>
            <a:ext cx="7200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С  ДНЁМ  ЗНАНИЙ!</a:t>
            </a:r>
            <a:endParaRPr lang="ru-RU" sz="36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Давайте знакомиться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43175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Картинка 3 из 207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Правила школьников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ПРАВИЛО №1: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Когда учитель вошёл в класс, нужно встать и поздороваться молча, кивком головы. </a:t>
            </a:r>
          </a:p>
          <a:p>
            <a:endParaRPr lang="ru-RU" dirty="0"/>
          </a:p>
        </p:txBody>
      </p:sp>
      <p:pic>
        <p:nvPicPr>
          <p:cNvPr id="4" name="Picture 9" descr="03bf4b67042e3d4bcb3cc3152927ad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303492" cy="32253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782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ПРАВИЛО №2:</a:t>
            </a:r>
            <a: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CC"/>
                </a:solidFill>
                <a:cs typeface="Times New Roman" pitchFamily="18" charset="0"/>
              </a:rPr>
              <a:t>На уроке, если хочешь сказать – подними руку и жди, когда учитель даст тебе слово.</a:t>
            </a:r>
            <a:br>
              <a:rPr lang="ru-RU" sz="2400" b="1" i="1" dirty="0" smtClean="0">
                <a:solidFill>
                  <a:srgbClr val="3333CC"/>
                </a:solidFill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8" descr="учитель-в-класс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347220" cy="32083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24342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№3:</a:t>
            </a:r>
            <a:b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Парта- это не кровать,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нельзя на ней лежать</a:t>
            </a:r>
            <a: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9699" name="Picture 3" descr="C:\Users\Елена\Desktop\4e96c18fed6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66360"/>
            <a:ext cx="4355941" cy="40074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837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  <a:t>№4:</a:t>
            </a:r>
            <a:br>
              <a:rPr lang="ru-RU" sz="2800" b="1" i="1" dirty="0" smtClean="0">
                <a:solidFill>
                  <a:srgbClr val="4481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CC"/>
                </a:solidFill>
                <a:cs typeface="Times New Roman" pitchFamily="18" charset="0"/>
              </a:rPr>
              <a:t>По школе ходи спокойно и тихо!</a:t>
            </a:r>
            <a:r>
              <a:rPr lang="en-US" sz="2400" b="1" i="1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3333CC"/>
                </a:solidFill>
                <a:cs typeface="Times New Roman" pitchFamily="18" charset="0"/>
              </a:rPr>
              <a:t>За порядком в коридоре следят не только дежурные, но и каждый  из вас!</a:t>
            </a:r>
            <a: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2" name="Picture 2" descr="C:\Users\Елена\Desktop\x_b02a95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Путешествие  в   </a:t>
            </a:r>
            <a:r>
              <a:rPr lang="ru-RU" dirty="0" err="1" smtClean="0">
                <a:solidFill>
                  <a:srgbClr val="FF0000"/>
                </a:solidFill>
              </a:rPr>
              <a:t>Ученикляндию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784204" cy="50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FF0000"/>
                </a:solidFill>
              </a:rPr>
              <a:t>МОРЕ ЗАДАЧ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695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484784"/>
            <a:ext cx="4752528" cy="34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Берег испытаний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2865055" cy="33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606628" cy="34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60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            Давайте знакомиться</vt:lpstr>
      <vt:lpstr>          Правила школьников</vt:lpstr>
      <vt:lpstr>ПРАВИЛО №2:  На уроке, если хочешь сказать – подними руку и жди, когда учитель даст тебе слово. </vt:lpstr>
      <vt:lpstr>ПРАВИЛО №3: Парта- это не кровать, И нельзя на ней лежать. </vt:lpstr>
      <vt:lpstr>ПРАВИЛО №4: По школе ходи спокойно и тихо! За порядком в коридоре следят не только дежурные, но и каждый  из вас! </vt:lpstr>
      <vt:lpstr> Путешествие  в   Ученикляндию</vt:lpstr>
      <vt:lpstr>                     МОРЕ ЗАДАЧ</vt:lpstr>
      <vt:lpstr>                Берег испытаний</vt:lpstr>
      <vt:lpstr>           Долина сообразительности</vt:lpstr>
      <vt:lpstr>                   Роща советов</vt:lpstr>
      <vt:lpstr>                 Клятва ученика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10</cp:revision>
  <dcterms:created xsi:type="dcterms:W3CDTF">2012-08-22T12:01:02Z</dcterms:created>
  <dcterms:modified xsi:type="dcterms:W3CDTF">2012-08-31T14:41:12Z</dcterms:modified>
</cp:coreProperties>
</file>