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7" r:id="rId5"/>
    <p:sldId id="265" r:id="rId6"/>
    <p:sldId id="266" r:id="rId7"/>
    <p:sldId id="259" r:id="rId8"/>
    <p:sldId id="268" r:id="rId9"/>
    <p:sldId id="260" r:id="rId10"/>
    <p:sldId id="269" r:id="rId11"/>
    <p:sldId id="270" r:id="rId12"/>
    <p:sldId id="271" r:id="rId13"/>
    <p:sldId id="262" r:id="rId14"/>
    <p:sldId id="263" r:id="rId15"/>
    <p:sldId id="264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F1D57-2D3D-4887-9DF4-2B9905D2F61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4FB0D-F357-41C8-8268-1F9B6CDAF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C4C3A1-C0E3-43D9-8A5B-78C33925D96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58CA42-2928-4EC6-92E7-D50E84266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Олимпийские игры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Олимпийские игры в Москве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проводились в 1980 году, талисманом игр был выбран мишка.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8674" name="Picture 2" descr="http://i.allday.ru/uploads/posts/2009-12/1260675808_7216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76872"/>
            <a:ext cx="2880320" cy="4234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r>
              <a:rPr lang="ru-RU" dirty="0" smtClean="0"/>
              <a:t>Местом проведения Зимних Олимпийских игр 2014 был выбран город Сочи.</a:t>
            </a:r>
            <a:endParaRPr lang="ru-RU" dirty="0"/>
          </a:p>
        </p:txBody>
      </p:sp>
      <p:pic>
        <p:nvPicPr>
          <p:cNvPr id="31748" name="Picture 4" descr="http://icube.ru/files/works/images/b_tsentralnyij_olimpijskij_stadion_sochi_21412494844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7620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Игры в сочи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Зимниие</a:t>
            </a:r>
            <a:r>
              <a:rPr lang="ru-RU" dirty="0" smtClean="0"/>
              <a:t> Олимпийские игры в Сочи пройдут с 7-ого по 23 февраля 2014 года.</a:t>
            </a:r>
          </a:p>
          <a:p>
            <a:pPr>
              <a:buNone/>
            </a:pPr>
            <a:r>
              <a:rPr lang="ru-RU" dirty="0" smtClean="0"/>
              <a:t>Церемония открытия – 7 февраля.</a:t>
            </a:r>
          </a:p>
          <a:p>
            <a:pPr>
              <a:buNone/>
            </a:pPr>
            <a:r>
              <a:rPr lang="ru-RU" dirty="0" smtClean="0"/>
              <a:t>После окончания Олимпийских игр, будут проведены </a:t>
            </a:r>
            <a:r>
              <a:rPr lang="ru-RU" dirty="0" err="1" smtClean="0"/>
              <a:t>Паралимпийские</a:t>
            </a:r>
            <a:r>
              <a:rPr lang="ru-RU" dirty="0" smtClean="0"/>
              <a:t> игры для людей, с ограниченными возможностями.</a:t>
            </a:r>
            <a:endParaRPr lang="ru-RU" dirty="0"/>
          </a:p>
        </p:txBody>
      </p:sp>
      <p:pic>
        <p:nvPicPr>
          <p:cNvPr id="32770" name="Picture 2" descr="http://img-fotki.yandex.ru/get/5908/stadiums-at-ua.6/0_6f391_d537572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221088"/>
            <a:ext cx="4307632" cy="2423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Талисманы Сочи-2014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43494" cy="49720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Горный спасатель-альпинист Леопард живет в кроне огромного дерева, которое растет на самой высокой скале в заснеженных горах Кавказа. Он всегда готов прийти на помощь и не раз спасал расположенную неподалеку деревню от лавин.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Леопард – прекрасный </a:t>
            </a:r>
            <a:r>
              <a:rPr lang="ru-RU" dirty="0" err="1" smtClean="0"/>
              <a:t>сноубордист</a:t>
            </a:r>
            <a:r>
              <a:rPr lang="ru-RU" dirty="0" smtClean="0"/>
              <a:t>, он научил этому виду спорта всех своих друзей и соседей. У Леопарда веселый нрав, он не может жить в одиночестве и очень любит танцевать.</a:t>
            </a:r>
            <a:endParaRPr lang="ru-RU" dirty="0"/>
          </a:p>
        </p:txBody>
      </p:sp>
      <p:pic>
        <p:nvPicPr>
          <p:cNvPr id="12290" name="Picture 2" descr="C:\Users\123\Desktop\fbd1f0c0c116ad7736a6fa0045101eb9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508104" y="2348880"/>
            <a:ext cx="2423458" cy="3029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4357718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За полярным кругом в ледяном иглу живет белый мишка. В его доме все сделано изо льда и снега: снежный душ, кровать, компьютер и даже спортивные тренажеры.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Белый мишка с раннего детства воспитывался полярниками. Именно они научили его кататься на лыжах, бегать на коньках и играть в керлинг. Но больше всего белому мишке понравилось кататься на спортивных санках. Он стал настоящим саночником и бобслеистом, а его друзья – тюлени и морские котики - с удовольствием наблюдают за его победами. Теперь они вместе устраивают соревнования по этим видам спорта, и долгой полярной ночью им некогда скучать!</a:t>
            </a:r>
            <a:endParaRPr lang="ru-RU" dirty="0"/>
          </a:p>
        </p:txBody>
      </p:sp>
      <p:pic>
        <p:nvPicPr>
          <p:cNvPr id="13314" name="Picture 2" descr="C:\Users\123\Desktop\37571d3cb9c29881ee7c983d204f8648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60032" y="1412776"/>
            <a:ext cx="3200856" cy="4001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Зайка – самая активная жительница зимнего леса. Ее друзья всегда удивляются – и как она все успевает!? Ведь Зайка не только успевает учиться в Лесной Академии на «отлично», помогать маме в семейном ресторанчике «Лесная запруда», но и участвовать в различных спортивных соревнованиях. Зайка уверяет своих друзей, что у нее нет никакого секрета: просто она очень любит спорт. А еще она любит петь и танцевать.</a:t>
            </a:r>
            <a:endParaRPr lang="ru-RU" dirty="0"/>
          </a:p>
        </p:txBody>
      </p:sp>
      <p:pic>
        <p:nvPicPr>
          <p:cNvPr id="14338" name="Picture 2" descr="C:\Users\123\Desktop\cbf597dc80b3bf5121a5d0e6f099397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139952" y="404664"/>
            <a:ext cx="4502304" cy="5627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Слово «олимпиада» изначально означало не сами игры, а четырехлетний промежуток между ними. Древние греки вели хронологию по олимпиадам, начиная с 776 г. до н.э. (например, «третий год 146-й олимпиады»). В честь Олимпийских игр по всей Греции провозглашалось перемирие сроком на месяц.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олимпийские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крупнейшие международные комплексные спортивные соревнования, которые проводятся каждые четыре года. Традиция, существовавшая </a:t>
            </a:r>
            <a:r>
              <a:rPr lang="ru-RU" dirty="0" smtClean="0"/>
              <a:t>в Древней </a:t>
            </a:r>
            <a:r>
              <a:rPr lang="ru-RU" dirty="0"/>
              <a:t>Греции, была возрождена в конце XIX века французским общественным деятелем Пьером де Кубертеном. Олимпийские игры, известные также как Летние Олимпийские игры, проводились каждые четыре года, начиная с 1896, за исключением лет, пришедшихся на мировые войны. В 1924 году были учреждены Зимние Олимпийские игры, которые первоначально проводились в тот же год, что и летние. Однако начиная с 1994 года, время проведения зимних Олимпийских игр сдвинуто на два года относительно времени проведения летних игр.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Место проведения олимпийских игр: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Город, где пройдут очередные Олимпийские игры, определяется на специальной сессии МОК за 7 лет до даты проведения соответствующих Игр. Город выбирается из нескольких городов-кандидатов, подавших для этого официальные заявки. Определение происходит путем прямого тайного голосования членами МОК, кроме представителей стран-кандидатов и президента МОК.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 олимпийских игр: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пять скреплённых колец, символизирующих объединение пяти частей света в олимпийском движении, т. е. олимпийские кольца. </a:t>
            </a:r>
            <a:endParaRPr lang="ru-RU" dirty="0"/>
          </a:p>
        </p:txBody>
      </p:sp>
      <p:pic>
        <p:nvPicPr>
          <p:cNvPr id="4" name="Picture 3" descr="C:\Users\123\Desktop\6C40F71D4DC77A2A1B58FC7229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84984"/>
            <a:ext cx="5040560" cy="334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770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Олимпийский флаг и девиз: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7239000" cy="4846320"/>
          </a:xfrm>
        </p:spPr>
        <p:txBody>
          <a:bodyPr/>
          <a:lstStyle/>
          <a:p>
            <a:r>
              <a:rPr lang="ru-RU" b="1" dirty="0" err="1" smtClean="0"/>
              <a:t>Citius</a:t>
            </a:r>
            <a:r>
              <a:rPr lang="ru-RU" b="1" dirty="0" smtClean="0"/>
              <a:t>, </a:t>
            </a:r>
            <a:r>
              <a:rPr lang="ru-RU" b="1" dirty="0" err="1" smtClean="0"/>
              <a:t>Altius</a:t>
            </a:r>
            <a:r>
              <a:rPr lang="ru-RU" b="1" dirty="0" smtClean="0"/>
              <a:t>, </a:t>
            </a:r>
            <a:r>
              <a:rPr lang="ru-RU" b="1" dirty="0" err="1" smtClean="0"/>
              <a:t>Fortius</a:t>
            </a:r>
            <a:r>
              <a:rPr lang="ru-RU" dirty="0" smtClean="0"/>
              <a:t> (лат. «быстрее, выше, сильнее»). </a:t>
            </a:r>
          </a:p>
          <a:p>
            <a:r>
              <a:rPr lang="ru-RU" dirty="0" smtClean="0"/>
              <a:t>Флаг — белое полотнище с олимпийскими кольцами, поднимается на всех Играх, начиная с VII Олимпийских игр 1920 года в Антверпене (Бельгия).</a:t>
            </a:r>
            <a:endParaRPr lang="ru-RU" dirty="0"/>
          </a:p>
        </p:txBody>
      </p:sp>
      <p:pic>
        <p:nvPicPr>
          <p:cNvPr id="1026" name="Picture 2" descr="http://www.klbviktoria.com/assets/images/allnews2012/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89040"/>
            <a:ext cx="3744416" cy="277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Клятва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Текст Олимпийской клятвы спортсменов:</a:t>
            </a:r>
          </a:p>
          <a:p>
            <a:pPr>
              <a:buNone/>
            </a:pPr>
            <a:r>
              <a:rPr lang="ru-RU" dirty="0" smtClean="0"/>
              <a:t>	«От имени всех спортсменов я обещаю, что мы будем участвовать в этих Олимпийских играх, уважая и соблюдая правила, по которым они проводятся, в истинно спортивном духе, во славу спорта и во имя чести своих команд.»</a:t>
            </a:r>
          </a:p>
          <a:p>
            <a:endParaRPr lang="ru-RU" dirty="0"/>
          </a:p>
        </p:txBody>
      </p:sp>
      <p:pic>
        <p:nvPicPr>
          <p:cNvPr id="4" name="Picture 3" descr="C:\Users\123\Desktop\78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365104"/>
            <a:ext cx="3409695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факты: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Наибольшее число раз Олимпийские игры проходили в </a:t>
            </a:r>
          </a:p>
          <a:p>
            <a:r>
              <a:rPr lang="ru-RU" dirty="0" smtClean="0"/>
              <a:t>США — 8 раз</a:t>
            </a:r>
          </a:p>
          <a:p>
            <a:r>
              <a:rPr lang="ru-RU" dirty="0" smtClean="0"/>
              <a:t>Франции 5 раз </a:t>
            </a:r>
          </a:p>
          <a:p>
            <a:r>
              <a:rPr lang="ru-RU" dirty="0" smtClean="0"/>
              <a:t>Великобритании- 3 раза</a:t>
            </a:r>
          </a:p>
          <a:p>
            <a:r>
              <a:rPr lang="ru-RU" dirty="0" smtClean="0"/>
              <a:t>Германии, Японии, Италии, Канаде - 3 раза</a:t>
            </a:r>
          </a:p>
          <a:p>
            <a:r>
              <a:rPr lang="ru-RU" dirty="0" err="1" smtClean="0"/>
              <a:t>Греции,Австралии</a:t>
            </a:r>
            <a:r>
              <a:rPr lang="ru-RU" dirty="0" smtClean="0"/>
              <a:t>, Австрии, Швейцарии и Норвегии – 2 раза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спорта на Олимпиаде в Сочи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Биатлон</a:t>
            </a:r>
          </a:p>
          <a:p>
            <a:r>
              <a:rPr lang="ru-RU" dirty="0" smtClean="0"/>
              <a:t>Бобслей: бобслей, скелетон</a:t>
            </a:r>
          </a:p>
          <a:p>
            <a:r>
              <a:rPr lang="ru-RU" dirty="0" smtClean="0"/>
              <a:t>Конькобежный спорт: конькобежный спорт, фигурное катание, шорт-трек</a:t>
            </a:r>
          </a:p>
          <a:p>
            <a:r>
              <a:rPr lang="ru-RU" dirty="0" smtClean="0"/>
              <a:t>Кёрлинг</a:t>
            </a:r>
          </a:p>
          <a:p>
            <a:r>
              <a:rPr lang="ru-RU" dirty="0" smtClean="0"/>
              <a:t>Лыжный спорт: горнолыжный спорт, лыжное двоеборье, лыжные гонки, прыжки на лыжах с трамплина, сноубординг, фристайл</a:t>
            </a:r>
          </a:p>
          <a:p>
            <a:r>
              <a:rPr lang="ru-RU" dirty="0" smtClean="0"/>
              <a:t>Санный спорт</a:t>
            </a:r>
          </a:p>
          <a:p>
            <a:r>
              <a:rPr lang="ru-RU" dirty="0" smtClean="0"/>
              <a:t>Хоккей с шайбой</a:t>
            </a:r>
          </a:p>
          <a:p>
            <a:r>
              <a:rPr lang="ru-RU" dirty="0" smtClean="0"/>
              <a:t>Прыжки на лыжах с трамплина среди женщин</a:t>
            </a:r>
          </a:p>
          <a:p>
            <a:r>
              <a:rPr lang="ru-RU" dirty="0" smtClean="0"/>
              <a:t>Скелетон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490</Words>
  <Application>Microsoft Office PowerPoint</Application>
  <PresentationFormat>Экран (4:3)</PresentationFormat>
  <Paragraphs>50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Олимпийские игры</vt:lpstr>
      <vt:lpstr>Из истории:</vt:lpstr>
      <vt:lpstr>Современные олимпийские игры:</vt:lpstr>
      <vt:lpstr>Место проведения олимпийских игр:</vt:lpstr>
      <vt:lpstr>Символ олимпийских игр:</vt:lpstr>
      <vt:lpstr>Олимпийский флаг и девиз:</vt:lpstr>
      <vt:lpstr>Клятва</vt:lpstr>
      <vt:lpstr>Интересные факты:</vt:lpstr>
      <vt:lpstr>Виды спорта на Олимпиаде в Сочи</vt:lpstr>
      <vt:lpstr>Олимпийские игры в Москве</vt:lpstr>
      <vt:lpstr>Слайд 11</vt:lpstr>
      <vt:lpstr>Игры в сочи</vt:lpstr>
      <vt:lpstr>Талисманы Сочи-2014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</dc:title>
  <dc:creator>olga</dc:creator>
  <cp:lastModifiedBy>olga</cp:lastModifiedBy>
  <cp:revision>6</cp:revision>
  <dcterms:created xsi:type="dcterms:W3CDTF">2014-02-02T18:21:56Z</dcterms:created>
  <dcterms:modified xsi:type="dcterms:W3CDTF">2014-02-04T16:42:16Z</dcterms:modified>
</cp:coreProperties>
</file>