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6517F-A94B-49C4-A7E6-34FFC47A0562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A0828-24D9-490D-A8E7-E95C334FA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0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555" y="541864"/>
            <a:ext cx="6358665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ВОЛШЕБНЫЕ СЛОВА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4797152"/>
            <a:ext cx="252812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/>
              <a:t>ГРИГОРЬЕВА В.М.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ВОСПИТАТЕЛЬ ГПД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 ГБОУ ШКОЛА №120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4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698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Катя пупсика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Игнатку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Уложила спать в кроватку –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Больше он играть не хочет,</a:t>
            </a:r>
          </a:p>
          <a:p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Говорит: «…»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70136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Спокойной ночи!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0538" y="227687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Дети Даша и Егорка</a:t>
            </a:r>
          </a:p>
          <a:p>
            <a:pPr algn="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Сыр для пиццы трут на терке.</a:t>
            </a:r>
          </a:p>
          <a:p>
            <a:pPr algn="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Просят мышки из норы:</a:t>
            </a:r>
          </a:p>
          <a:p>
            <a:pPr algn="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«Дайте! Будьте...»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84869" y="403524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так добры!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0698" y="412353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Увидали обезьяны,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Слон под пальмой ест бананы,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И кричат ему они: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«Вкусно? Ты хоть намекни!»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Вежлив слон, не сомневайтесь,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Он им скажет: «…»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0366" y="5984457"/>
            <a:ext cx="1989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Угощайтесь!</a:t>
            </a:r>
          </a:p>
        </p:txBody>
      </p:sp>
    </p:spTree>
    <p:extLst>
      <p:ext uri="{BB962C8B-B14F-4D97-AF65-F5344CB8AC3E}">
        <p14:creationId xmlns:p14="http://schemas.microsoft.com/office/powerpoint/2010/main" val="301252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Повстречал кабан в лесу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Незнакомую лису.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Говорит красавице: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«Разреши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4658" y="1368643"/>
            <a:ext cx="2457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представиться!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0440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Я кабан! Зовут Хрю-Хрю!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Очень желуди люблю!»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Ответит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</a:rPr>
              <a:t>незнакомица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«Приятно 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257788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познакомиться!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94658" y="4077072"/>
            <a:ext cx="5441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Девочка Рита возле дорожки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Стол накрывает собаке и кошке.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Плошки расставив, скажет им Рита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«Ешьте! Приятного вам 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90505" y="6093296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аппетита!</a:t>
            </a:r>
          </a:p>
        </p:txBody>
      </p:sp>
    </p:spTree>
    <p:extLst>
      <p:ext uri="{BB962C8B-B14F-4D97-AF65-F5344CB8AC3E}">
        <p14:creationId xmlns:p14="http://schemas.microsoft.com/office/powerpoint/2010/main" val="30305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5975" y="1556792"/>
            <a:ext cx="42317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МОЛОДЦЫ!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4167446"/>
            <a:ext cx="36281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СПАСИБО!</a:t>
            </a:r>
            <a:endParaRPr lang="ru-RU" sz="6000" b="1" cap="all" spc="0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4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980728"/>
            <a:ext cx="6596036" cy="33304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ЗНАЮТ ВЗРОСЛЫЕ И ДЕТИ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 СЛОВ НА БЕЛОМ СВЕТЕ!</a:t>
            </a:r>
          </a:p>
          <a:p>
            <a:pPr>
              <a:lnSpc>
                <a:spcPct val="150000"/>
              </a:lnSpc>
            </a:pPr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 ВОЛШЕБНЫМИ СЛОВАМИ </a:t>
            </a:r>
          </a:p>
          <a:p>
            <a:pPr>
              <a:lnSpc>
                <a:spcPct val="150000"/>
              </a:lnSpc>
            </a:pPr>
            <a:r>
              <a:rPr lang="ru-RU" sz="3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ИДЁМ ПО СВЕТУ С ВАМИ!</a:t>
            </a:r>
            <a:endParaRPr lang="ru-RU" sz="36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0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46" y="1002811"/>
            <a:ext cx="8881407" cy="46166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ВЕЖЛИВЫЕ СЛОВА ПОХОЖИ НА МАЛЕНЬКИХ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ВОЛШЕБНИКОВ. ОТ ЭТИХ СЛОВ СВЕТЛЕЮТ ЛИЦА.</a:t>
            </a:r>
          </a:p>
          <a:p>
            <a:pPr algn="ctr">
              <a:lnSpc>
                <a:spcPct val="150000"/>
              </a:lnSpc>
            </a:pPr>
            <a:r>
              <a:rPr lang="ru-RU" sz="2800" b="1" i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НАЧИНАЮТ ЛУЧШЕ ОТНОСИТЬСЯ К ТОМУ,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ЭТИ СЛОВА ПРОИЗНОСИТ. ВЕЖЛИВЫЕ СЛОВА</a:t>
            </a:r>
          </a:p>
          <a:p>
            <a:pPr algn="ctr">
              <a:lnSpc>
                <a:spcPct val="150000"/>
              </a:lnSpc>
            </a:pPr>
            <a:r>
              <a:rPr lang="ru-RU" sz="2800" b="1" i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ПОМОГАЮТ ЛЮДЯМ ОБЩАТЬСЯ, ЛУЧШЕ ПОНИМАТЬ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 ДРУГА</a:t>
            </a:r>
            <a:r>
              <a:rPr lang="ru-RU" sz="2800" b="1" i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БЕРЕЖНЕЕ </a:t>
            </a:r>
            <a:r>
              <a:rPr lang="ru-RU" sz="28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ВНИМАТЕЛЬНЕЕ ОТНОСИТЬСЯ</a:t>
            </a:r>
          </a:p>
          <a:p>
            <a:pPr algn="ctr">
              <a:lnSpc>
                <a:spcPct val="150000"/>
              </a:lnSpc>
            </a:pPr>
            <a:r>
              <a:rPr lang="ru-RU" sz="2800" b="1" i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 К ДРУГУ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013176"/>
            <a:ext cx="165600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82" y="4763910"/>
            <a:ext cx="1231200" cy="205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2817" r="97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236" y="188640"/>
            <a:ext cx="143775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3960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Встретив зайку, ёж-сосед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Говорит ему: «…»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043" y="2456037"/>
            <a:ext cx="3308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 его сосед ушастый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Отвечает: «Ёжик, …»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7439" y="1785883"/>
            <a:ext cx="1217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ПРИВЕТ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808" y="3457201"/>
            <a:ext cx="189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ЗДРАВСТВУЙ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122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Осьминожке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Камбала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понедельник заплыла,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 во вторник на прощанье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Ей сказала: «…»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7186" y="5855654"/>
            <a:ext cx="212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ДО СВИДАНЬЯ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51153" y="1107535"/>
            <a:ext cx="3051573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Неуклюжий песик Костик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Мышке наступил на хвостик.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Поругались бы они,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Но сказал он «…»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87940" y="1902316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Извини!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9079" y="26675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Трясогузка с бережка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Уронила червяка,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за угощенье рыба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Ей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пробулькала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: «…»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7940" y="4365104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Спасибо!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9079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Чудно пел среди ветвей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Голосистый соловей,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ему на всю дубраву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Воробьи кричали: «…»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9060" y="6121171"/>
            <a:ext cx="1095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Браво!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400" l="1961" r="94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49173"/>
            <a:ext cx="2776032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Толстая корова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Лула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Ела сено и чихнула.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Чтобы не чихала снова,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Мы ей скажем: «…»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1" y="2061140"/>
            <a:ext cx="20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Будь здорова!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1450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Говорит Лиса Матрёна: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«Отдавай мне сыр, ворона!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Сыр большой, а ты мала!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Всем скажу, что не дала!»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Ты, Лиса, не жалуйся,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А скажи: «…»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16027" y="5949280"/>
            <a:ext cx="2057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Пожалуйста!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2877132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0" b="95620" l="9783" r="89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167" y="2983458"/>
            <a:ext cx="217576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7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Бегемот и Слон, поверь,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Не пролезут вместе в дверь.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Тот, кто вежливей, сейчас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Скажет: «Только…»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59002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после вас!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44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Муха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Жу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, хоть не хотела,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В скорый поезд залетела.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Ей букашки Фло и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Фти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Скажут: «…»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34530" y="4402910"/>
            <a:ext cx="2218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Доброго пути!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53583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Дал Ивану царь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Гундей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За спасенье пять гвоздей,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А Иванушка царю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Говорит: «…»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310549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Благодарю!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5158" y="400506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Выгнал кукушонок Рома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Няню строгую из дома.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Всем, кто будет баловать,</a:t>
            </a:r>
          </a:p>
          <a:p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В дом…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3675" y="6165304"/>
            <a:ext cx="2985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Добро пожаловать!</a:t>
            </a:r>
          </a:p>
        </p:txBody>
      </p:sp>
    </p:spTree>
    <p:extLst>
      <p:ext uri="{BB962C8B-B14F-4D97-AF65-F5344CB8AC3E}">
        <p14:creationId xmlns:p14="http://schemas.microsoft.com/office/powerpoint/2010/main" val="29138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35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Мама с папою сидят,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Торт с конфетами едят.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Скажет вежливая дочь: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«Разрешите 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787486"/>
            <a:ext cx="1899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вам помочь!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9860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Из болота крокодил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Дольше всех не выходил.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Члены жабьего совета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Дали приз ему за это –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Наградили попугаем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И кричали: «…»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2506929"/>
            <a:ext cx="209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Поздравляем!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0260" y="32129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Бык ромашек накосил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И барана пригласил.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Тот один съел угощенье,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Но сказал: «…»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229200"/>
            <a:ext cx="2625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Прошу прощенья!</a:t>
            </a:r>
          </a:p>
        </p:txBody>
      </p:sp>
    </p:spTree>
    <p:extLst>
      <p:ext uri="{BB962C8B-B14F-4D97-AF65-F5344CB8AC3E}">
        <p14:creationId xmlns:p14="http://schemas.microsoft.com/office/powerpoint/2010/main" val="3121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66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Обнаружив на рассвете,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Что роса попалась в сети,</a:t>
            </a:r>
          </a:p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Паучиха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Шудра-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Вудра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Ей сказала: «…»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9604" y="1916832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С добрым утром!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378497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Олениху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в два часа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Навестить пришла лиса.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Оленята и олень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Ей сказали: «…»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20561" y="3598606"/>
            <a:ext cx="2063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Добрый день!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776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На закате мотылёк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Залетел на огонек.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Мы, конечно, рады встрече.</a:t>
            </a:r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Скажем гостю: «…»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13193"/>
            <a:ext cx="219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Добрый вечер!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" b="100000" l="13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517" y="4264450"/>
            <a:ext cx="2729097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776" y="116632"/>
            <a:ext cx="2371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573</Words>
  <Application>Microsoft Office PowerPoint</Application>
  <PresentationFormat>Экран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Cab-12</dc:creator>
  <cp:lastModifiedBy>Cab-12</cp:lastModifiedBy>
  <cp:revision>17</cp:revision>
  <dcterms:created xsi:type="dcterms:W3CDTF">2014-09-23T16:59:26Z</dcterms:created>
  <dcterms:modified xsi:type="dcterms:W3CDTF">2014-09-29T18:27:21Z</dcterms:modified>
</cp:coreProperties>
</file>