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50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08E3B9-9580-46CD-832F-017396159F5A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9D0209-B489-4902-8524-59F16ECD2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D29B-D685-49A6-B065-A402EC6E8DAC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0324-F26D-424D-A7EE-3C5E086B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E164-9DAD-4426-ACDA-4CDA9095EECA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DDCA-9525-42AD-BAFF-856435081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DE2D-13B8-4C76-8731-87B35948B701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05D8-B9D4-4756-BF28-1A3ED015C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7AB0-1459-4148-8A99-9333A10D7449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60E5-1E6A-474D-87CF-3C19C91E1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9ECF-0B80-41E9-BB71-9081A5C76195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DB5C-5536-4C93-ABBB-F37731EA4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B08-AB05-44A0-A0F2-01B9F4041775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6B43-54C7-4186-946C-02DCD0225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A3D1-7F93-4206-924B-02A74AFE33D1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2CAD-4DF9-401E-B12F-B020DFD1F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D0D5-F67D-447E-B39F-3C2BCC624668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B5A5-C45E-4AB7-BD6D-F9BFA8C35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8343-E529-40C4-A932-0CA9F8FADB31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B935-8D7A-41DC-9C2B-F93C577C5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8BE8-728D-4B4E-8102-42971389509C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92C7-01F5-4955-AD4B-AF7697227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246C-3EF2-4BD3-97F5-1E91E23BE01D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9B63-2BA0-48DE-836E-CC38A1603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4FD658-0A10-45B0-B648-4F9ED9625D89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7B914B-6660-451D-9F9C-3C490BABD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9" y="2571751"/>
            <a:ext cx="7772400" cy="1470025"/>
          </a:xfrm>
        </p:spPr>
        <p:txBody>
          <a:bodyPr/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Мы школьниками стали</a:t>
            </a:r>
            <a:endParaRPr lang="ru-RU" sz="66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500689"/>
            <a:ext cx="6400800" cy="1042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285728"/>
            <a:ext cx="436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8429652" y="2000240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4071942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НОвая ГРАФИКА сборник\КАРТИНКИ СБОРНИК_ школьные\63196.gif"/>
          <p:cNvPicPr>
            <a:picLocks noChangeAspect="1" noChangeArrowheads="1" noCrop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3500438"/>
            <a:ext cx="2000264" cy="296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Где больше грибов справа или слева?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B09737-FACF-4A7F-AC56-42A226AA890C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6D12-534A-44DC-A8E8-BEEB469E4318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3079" name="Picture 7" descr="F:\Новая папка (4)\Новая папка (4)\5657-57c47-37027994-m750x7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14422"/>
            <a:ext cx="8715436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4349" y="274638"/>
            <a:ext cx="7972452" cy="72547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Из каких геометрических фигур состоит Буратино</a:t>
            </a:r>
            <a:endParaRPr lang="ru-RU" sz="28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87AB0-1459-4148-8A99-9333A10D7449}" type="datetime1">
              <a:rPr lang="ru-RU" smtClean="0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60E5-1E6A-474D-87CF-3C19C91E17E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b="10958"/>
          <a:stretch>
            <a:fillRect/>
          </a:stretch>
        </p:blipFill>
        <p:spPr bwMode="auto">
          <a:xfrm>
            <a:off x="231536" y="1071546"/>
            <a:ext cx="86267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286124"/>
            <a:ext cx="2409876" cy="329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1"/>
            <a:ext cx="8229600" cy="6034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87AB0-1459-4148-8A99-9333A10D7449}" type="datetime1">
              <a:rPr lang="ru-RU" smtClean="0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60E5-1E6A-474D-87CF-3C19C91E17E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 descr="G:\I-03-TELEGR-news-f49_6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7" cy="624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71472" y="78579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ШКОЛА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0" name="Picture 2" descr="F:\Новая папка (4)\Новая папка (4)\56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28596" y="1285860"/>
            <a:ext cx="4040188" cy="1616075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ПАРТА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7224" y="6072206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60E5-1E6A-474D-87CF-3C19C91E17E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7411" name="Picture 3" descr="F:\Новая папка (4)\Новая папка (4)\rebu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2357431"/>
            <a:ext cx="3810000" cy="2540000"/>
          </a:xfrm>
          <a:prstGeom prst="rect">
            <a:avLst/>
          </a:prstGeom>
          <a:noFill/>
        </p:spPr>
      </p:pic>
      <p:pic>
        <p:nvPicPr>
          <p:cNvPr id="17412" name="Picture 4" descr="F:\Новая папка (4)\Новая папка (4)\56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928934"/>
            <a:ext cx="4286280" cy="1905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85786" y="485776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УЧЕНИК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28670"/>
            <a:ext cx="7772400" cy="1857389"/>
          </a:xfrm>
        </p:spPr>
        <p:txBody>
          <a:bodyPr/>
          <a:lstStyle/>
          <a:p>
            <a:pPr algn="ctr"/>
            <a:r>
              <a:rPr lang="ru-RU" sz="8800" b="1" spc="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Молодцы!!!!</a:t>
            </a:r>
            <a:endParaRPr lang="ru-RU" sz="8800" b="1" spc="6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09ECF-0B80-41E9-BB71-9081A5C76195}" type="datetime1">
              <a:rPr lang="ru-RU" smtClean="0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9DB5C-5536-4C93-ABBB-F37731EA4E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9" y="3016032"/>
            <a:ext cx="2714644" cy="3562254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43985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Отыщи среди букв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«Школьные принадлежности»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4972071"/>
          </a:xfrm>
        </p:spPr>
        <p:txBody>
          <a:bodyPr/>
          <a:lstStyle/>
          <a:p>
            <a:pPr lvl="0" algn="ctr">
              <a:buNone/>
            </a:pPr>
            <a:endParaRPr lang="ru-RU" sz="2400" b="1" dirty="0" smtClean="0"/>
          </a:p>
          <a:p>
            <a:pPr lvl="0" algn="ctr">
              <a:buNone/>
            </a:pPr>
            <a:r>
              <a:rPr lang="ru-RU" sz="2400" b="1" dirty="0" smtClean="0"/>
              <a:t>БЮРУЧКАФЫВПКЕК 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РУЧКА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ru-RU" sz="2400" b="1" dirty="0" smtClean="0"/>
              <a:t>ДЖЭТЕТРАДЬАКСЕК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ТЕТРАДЬ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ru-RU" sz="2400" b="1" dirty="0" smtClean="0"/>
              <a:t>АЯЧСМИТЬУЧЕБНИКВ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УЧЕБНИК</a:t>
            </a:r>
            <a:endParaRPr lang="ru-RU" sz="2400" dirty="0" smtClean="0"/>
          </a:p>
          <a:p>
            <a:pPr lvl="0" algn="ctr">
              <a:buNone/>
            </a:pPr>
            <a:r>
              <a:rPr lang="ru-RU" sz="2400" b="1" dirty="0" smtClean="0"/>
              <a:t>МТЫМНРАРАНЕЦМСА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РАНЕЦ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ru-RU" sz="2400" b="1" dirty="0" smtClean="0"/>
              <a:t>АИМРПНЕТАЛЬБОМЬЛ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АЛЬБОМ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87AB0-1459-4148-8A99-9333A10D7449}" type="datetime1">
              <a:rPr lang="ru-RU" smtClean="0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60E5-1E6A-474D-87CF-3C19C91E17E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Ура! Ура! 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8"/>
            <a:ext cx="7772400" cy="2500331"/>
          </a:xfrm>
        </p:spPr>
        <p:txBody>
          <a:bodyPr/>
          <a:lstStyle/>
          <a:p>
            <a:pPr algn="ctr"/>
            <a:r>
              <a:rPr lang="ru-RU" sz="6600" b="1" spc="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ВЫ СПРАВИЛИСЬ!!!</a:t>
            </a:r>
            <a:endParaRPr lang="ru-RU" sz="6600" b="1" spc="6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09ECF-0B80-41E9-BB71-9081A5C76195}" type="datetime1">
              <a:rPr lang="ru-RU" smtClean="0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9DB5C-5536-4C93-ABBB-F37731EA4EA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28934"/>
            <a:ext cx="2714644" cy="3562254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118 4.44444E-6 C -0.61632 0.0706 -0.60434 0.16944 -0.55921 0.16805 C -0.4941 0.16805 -0.48924 -0.16274 -0.41164 -0.16389 C -0.34219 -0.16389 -0.37934 0.12523 -0.31216 0.12407 C -0.24202 0.12407 -0.27969 -0.08542 -0.20469 -0.08542 C -0.13768 -0.08542 -0.175 0.05601 -0.11511 0.05601 C -0.05764 0.05601 -0.0875 -0.05209 -0.0349 -0.05209 C -0.00504 -0.05209 -0.00296 -0.02269 4.16667E-6 4.44444E-6 " pathEditMode="relative" rAng="0" ptsTypes="ffffffff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Segoe Print" pitchFamily="2" charset="0"/>
              </a:rPr>
              <a:t>Мы</a:t>
            </a:r>
            <a:r>
              <a:rPr lang="ru-RU" sz="6600" dirty="0" smtClean="0">
                <a:solidFill>
                  <a:srgbClr val="00B0F0"/>
                </a:solidFill>
                <a:latin typeface="Segoe Print" pitchFamily="2" charset="0"/>
              </a:rPr>
              <a:t> теперь не просто дети, мы теперь </a:t>
            </a:r>
            <a:r>
              <a:rPr lang="ru-RU" sz="6600" dirty="0" smtClean="0">
                <a:solidFill>
                  <a:srgbClr val="FF0000"/>
                </a:solidFill>
                <a:latin typeface="Segoe Print" pitchFamily="2" charset="0"/>
              </a:rPr>
              <a:t>ученики</a:t>
            </a:r>
            <a:r>
              <a:rPr lang="ru-RU" sz="6600" dirty="0" smtClean="0">
                <a:solidFill>
                  <a:srgbClr val="00B0F0"/>
                </a:solidFill>
                <a:latin typeface="Segoe Print" pitchFamily="2" charset="0"/>
              </a:rPr>
              <a:t>!!!</a:t>
            </a:r>
            <a:endParaRPr lang="ru-RU" sz="6600" dirty="0">
              <a:solidFill>
                <a:srgbClr val="00B0F0"/>
              </a:solidFill>
              <a:latin typeface="Segoe Print" pitchFamily="2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87AB0-1459-4148-8A99-9333A10D7449}" type="datetime1">
              <a:rPr lang="ru-RU" smtClean="0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60E5-1E6A-474D-87CF-3C19C91E17E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7" name="Picture 3" descr="G:\89855510_106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3873882"/>
            <a:ext cx="2357454" cy="29841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E5B6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E5B6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ч.шк.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нач.шк.4</Template>
  <TotalTime>196</TotalTime>
  <Words>83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нач.шк.4</vt:lpstr>
      <vt:lpstr>Мы школьниками стали</vt:lpstr>
      <vt:lpstr>Где больше грибов справа или слева?</vt:lpstr>
      <vt:lpstr> Из каких геометрических фигур состоит Буратино</vt:lpstr>
      <vt:lpstr> </vt:lpstr>
      <vt:lpstr>Ребусы</vt:lpstr>
      <vt:lpstr>Слайд 6</vt:lpstr>
      <vt:lpstr>  Отыщи среди букв  «Школьные принадлежности» </vt:lpstr>
      <vt:lpstr>Ура! Ура! ура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школьниками стали»</dc:title>
  <dc:creator>пз3</dc:creator>
  <dc:description>http://aida.ucoz.ru</dc:description>
  <cp:lastModifiedBy>пз3</cp:lastModifiedBy>
  <cp:revision>24</cp:revision>
  <dcterms:created xsi:type="dcterms:W3CDTF">2014-10-22T13:09:31Z</dcterms:created>
  <dcterms:modified xsi:type="dcterms:W3CDTF">2014-10-23T05:26:45Z</dcterms:modified>
</cp:coreProperties>
</file>